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5"/>
  </p:notesMasterIdLst>
  <p:sldIdLst>
    <p:sldId id="304" r:id="rId2"/>
    <p:sldId id="275" r:id="rId3"/>
    <p:sldId id="281" r:id="rId4"/>
    <p:sldId id="303" r:id="rId5"/>
    <p:sldId id="271" r:id="rId6"/>
    <p:sldId id="293" r:id="rId7"/>
    <p:sldId id="273" r:id="rId8"/>
    <p:sldId id="279" r:id="rId9"/>
    <p:sldId id="298" r:id="rId10"/>
    <p:sldId id="294" r:id="rId11"/>
    <p:sldId id="295" r:id="rId12"/>
    <p:sldId id="299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D200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2753B-CB50-4690-84E4-B7FAE021DE32}" v="25" dt="2025-06-16T14:14:13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222" autoAdjust="0"/>
  </p:normalViewPr>
  <p:slideViewPr>
    <p:cSldViewPr showGuides="1">
      <p:cViewPr varScale="1">
        <p:scale>
          <a:sx n="133" d="100"/>
          <a:sy n="133" d="100"/>
        </p:scale>
        <p:origin x="1224" y="102"/>
      </p:cViewPr>
      <p:guideLst>
        <p:guide orient="horz" pos="169"/>
        <p:guide pos="2880"/>
        <p:guide pos="198"/>
        <p:guide pos="5562"/>
        <p:guide orient="horz" pos="637"/>
        <p:guide orient="horz" pos="746"/>
        <p:guide orient="horz" pos="1619"/>
        <p:guide orient="horz" pos="2866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RHANI Malek SOFRECOM" userId="7ea77c55-5a96-44b5-8cad-8bfee8a797a0" providerId="ADAL" clId="{4DE2753B-CB50-4690-84E4-B7FAE021DE32}"/>
    <pc:docChg chg="undo custSel modSld">
      <pc:chgData name="OUERHANI Malek SOFRECOM" userId="7ea77c55-5a96-44b5-8cad-8bfee8a797a0" providerId="ADAL" clId="{4DE2753B-CB50-4690-84E4-B7FAE021DE32}" dt="2025-06-16T14:36:56.088" v="381" actId="20577"/>
      <pc:docMkLst>
        <pc:docMk/>
      </pc:docMkLst>
      <pc:sldChg chg="addSp delSp modSp mod">
        <pc:chgData name="OUERHANI Malek SOFRECOM" userId="7ea77c55-5a96-44b5-8cad-8bfee8a797a0" providerId="ADAL" clId="{4DE2753B-CB50-4690-84E4-B7FAE021DE32}" dt="2025-06-16T14:21:51.197" v="175" actId="1035"/>
        <pc:sldMkLst>
          <pc:docMk/>
          <pc:sldMk cId="126478247" sldId="271"/>
        </pc:sldMkLst>
        <pc:spChg chg="mod">
          <ac:chgData name="OUERHANI Malek SOFRECOM" userId="7ea77c55-5a96-44b5-8cad-8bfee8a797a0" providerId="ADAL" clId="{4DE2753B-CB50-4690-84E4-B7FAE021DE32}" dt="2025-06-16T14:21:42.734" v="164" actId="1036"/>
          <ac:spMkLst>
            <pc:docMk/>
            <pc:sldMk cId="126478247" sldId="271"/>
            <ac:spMk id="10" creationId="{80A761E6-D606-6A29-0F8F-D9088250F561}"/>
          </ac:spMkLst>
        </pc:spChg>
        <pc:spChg chg="mod">
          <ac:chgData name="OUERHANI Malek SOFRECOM" userId="7ea77c55-5a96-44b5-8cad-8bfee8a797a0" providerId="ADAL" clId="{4DE2753B-CB50-4690-84E4-B7FAE021DE32}" dt="2025-06-16T14:21:42.734" v="164" actId="1036"/>
          <ac:spMkLst>
            <pc:docMk/>
            <pc:sldMk cId="126478247" sldId="271"/>
            <ac:spMk id="11" creationId="{DD6830F4-C8F8-FA75-DB98-16488B9E2DA6}"/>
          </ac:spMkLst>
        </pc:spChg>
        <pc:spChg chg="mod">
          <ac:chgData name="OUERHANI Malek SOFRECOM" userId="7ea77c55-5a96-44b5-8cad-8bfee8a797a0" providerId="ADAL" clId="{4DE2753B-CB50-4690-84E4-B7FAE021DE32}" dt="2025-06-16T14:21:51.197" v="175" actId="1035"/>
          <ac:spMkLst>
            <pc:docMk/>
            <pc:sldMk cId="126478247" sldId="271"/>
            <ac:spMk id="16" creationId="{5E0D8550-7546-CE4F-C006-D6AC175D2D99}"/>
          </ac:spMkLst>
        </pc:spChg>
        <pc:spChg chg="mod">
          <ac:chgData name="OUERHANI Malek SOFRECOM" userId="7ea77c55-5a96-44b5-8cad-8bfee8a797a0" providerId="ADAL" clId="{4DE2753B-CB50-4690-84E4-B7FAE021DE32}" dt="2025-06-16T14:21:51.197" v="175" actId="1035"/>
          <ac:spMkLst>
            <pc:docMk/>
            <pc:sldMk cId="126478247" sldId="271"/>
            <ac:spMk id="17" creationId="{726A4063-15D8-8815-5F6B-85ED464572BA}"/>
          </ac:spMkLst>
        </pc:spChg>
        <pc:spChg chg="mod">
          <ac:chgData name="OUERHANI Malek SOFRECOM" userId="7ea77c55-5a96-44b5-8cad-8bfee8a797a0" providerId="ADAL" clId="{4DE2753B-CB50-4690-84E4-B7FAE021DE32}" dt="2025-06-16T14:21:36.801" v="159" actId="1037"/>
          <ac:spMkLst>
            <pc:docMk/>
            <pc:sldMk cId="126478247" sldId="271"/>
            <ac:spMk id="18" creationId="{DB812D6B-24F6-E433-1EC8-A8DB7B4CDBE4}"/>
          </ac:spMkLst>
        </pc:spChg>
        <pc:spChg chg="mod">
          <ac:chgData name="OUERHANI Malek SOFRECOM" userId="7ea77c55-5a96-44b5-8cad-8bfee8a797a0" providerId="ADAL" clId="{4DE2753B-CB50-4690-84E4-B7FAE021DE32}" dt="2025-06-16T14:21:36.801" v="159" actId="1037"/>
          <ac:spMkLst>
            <pc:docMk/>
            <pc:sldMk cId="126478247" sldId="271"/>
            <ac:spMk id="20" creationId="{0B322BC2-ADF6-578F-C458-28227E2895F0}"/>
          </ac:spMkLst>
        </pc:spChg>
        <pc:picChg chg="add mod ord">
          <ac:chgData name="OUERHANI Malek SOFRECOM" userId="7ea77c55-5a96-44b5-8cad-8bfee8a797a0" providerId="ADAL" clId="{4DE2753B-CB50-4690-84E4-B7FAE021DE32}" dt="2025-06-16T14:21:26.622" v="152" actId="167"/>
          <ac:picMkLst>
            <pc:docMk/>
            <pc:sldMk cId="126478247" sldId="271"/>
            <ac:picMk id="4" creationId="{19D28F42-B50D-7C35-08A9-FDECD24C5E55}"/>
          </ac:picMkLst>
        </pc:picChg>
        <pc:picChg chg="del">
          <ac:chgData name="OUERHANI Malek SOFRECOM" userId="7ea77c55-5a96-44b5-8cad-8bfee8a797a0" providerId="ADAL" clId="{4DE2753B-CB50-4690-84E4-B7FAE021DE32}" dt="2025-06-16T14:20:58.939" v="118" actId="478"/>
          <ac:picMkLst>
            <pc:docMk/>
            <pc:sldMk cId="126478247" sldId="271"/>
            <ac:picMk id="5" creationId="{52DB5DF3-2BFA-A18E-2526-86A3A17FB673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32:37.701" v="288" actId="20577"/>
        <pc:sldMkLst>
          <pc:docMk/>
          <pc:sldMk cId="1446243137" sldId="273"/>
        </pc:sldMkLst>
        <pc:spChg chg="mod">
          <ac:chgData name="OUERHANI Malek SOFRECOM" userId="7ea77c55-5a96-44b5-8cad-8bfee8a797a0" providerId="ADAL" clId="{4DE2753B-CB50-4690-84E4-B7FAE021DE32}" dt="2025-06-16T14:27:17.853" v="238" actId="20577"/>
          <ac:spMkLst>
            <pc:docMk/>
            <pc:sldMk cId="1446243137" sldId="273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2:00.964" v="276" actId="20577"/>
          <ac:spMkLst>
            <pc:docMk/>
            <pc:sldMk cId="1446243137" sldId="273"/>
            <ac:spMk id="14" creationId="{A5552880-91C3-4BB6-9880-39B0D5B34E17}"/>
          </ac:spMkLst>
        </pc:spChg>
        <pc:spChg chg="mod">
          <ac:chgData name="OUERHANI Malek SOFRECOM" userId="7ea77c55-5a96-44b5-8cad-8bfee8a797a0" providerId="ADAL" clId="{4DE2753B-CB50-4690-84E4-B7FAE021DE32}" dt="2025-06-16T14:32:37.701" v="288" actId="20577"/>
          <ac:spMkLst>
            <pc:docMk/>
            <pc:sldMk cId="1446243137" sldId="273"/>
            <ac:spMk id="15" creationId="{00000000-0000-0000-0000-000000000000}"/>
          </ac:spMkLst>
        </pc:spChg>
        <pc:picChg chg="del">
          <ac:chgData name="OUERHANI Malek SOFRECOM" userId="7ea77c55-5a96-44b5-8cad-8bfee8a797a0" providerId="ADAL" clId="{4DE2753B-CB50-4690-84E4-B7FAE021DE32}" dt="2025-06-16T14:29:56.068" v="253" actId="478"/>
          <ac:picMkLst>
            <pc:docMk/>
            <pc:sldMk cId="1446243137" sldId="273"/>
            <ac:picMk id="5" creationId="{8D0D1B51-B686-C67F-76D3-6774645411A6}"/>
          </ac:picMkLst>
        </pc:picChg>
        <pc:picChg chg="add mod ord">
          <ac:chgData name="OUERHANI Malek SOFRECOM" userId="7ea77c55-5a96-44b5-8cad-8bfee8a797a0" providerId="ADAL" clId="{4DE2753B-CB50-4690-84E4-B7FAE021DE32}" dt="2025-06-16T14:31:58.130" v="274" actId="167"/>
          <ac:picMkLst>
            <pc:docMk/>
            <pc:sldMk cId="1446243137" sldId="273"/>
            <ac:picMk id="6" creationId="{2967D78E-2EFC-E24B-01F1-F446AB7F300B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07:41.089" v="35" actId="1076"/>
        <pc:sldMkLst>
          <pc:docMk/>
          <pc:sldMk cId="2392763030" sldId="275"/>
        </pc:sldMkLst>
        <pc:spChg chg="mod">
          <ac:chgData name="OUERHANI Malek SOFRECOM" userId="7ea77c55-5a96-44b5-8cad-8bfee8a797a0" providerId="ADAL" clId="{4DE2753B-CB50-4690-84E4-B7FAE021DE32}" dt="2025-06-16T14:07:37.604" v="34" actId="1076"/>
          <ac:spMkLst>
            <pc:docMk/>
            <pc:sldMk cId="2392763030" sldId="275"/>
            <ac:spMk id="16" creationId="{642DF78B-0C67-4C13-D1BF-114571290FB0}"/>
          </ac:spMkLst>
        </pc:spChg>
        <pc:spChg chg="mod">
          <ac:chgData name="OUERHANI Malek SOFRECOM" userId="7ea77c55-5a96-44b5-8cad-8bfee8a797a0" providerId="ADAL" clId="{4DE2753B-CB50-4690-84E4-B7FAE021DE32}" dt="2025-06-16T14:07:41.089" v="35" actId="1076"/>
          <ac:spMkLst>
            <pc:docMk/>
            <pc:sldMk cId="2392763030" sldId="275"/>
            <ac:spMk id="17" creationId="{B99695F9-FE01-E746-32A1-98A91A1A6858}"/>
          </ac:spMkLst>
        </pc:spChg>
        <pc:spChg chg="mod">
          <ac:chgData name="OUERHANI Malek SOFRECOM" userId="7ea77c55-5a96-44b5-8cad-8bfee8a797a0" providerId="ADAL" clId="{4DE2753B-CB50-4690-84E4-B7FAE021DE32}" dt="2025-06-16T14:07:34.404" v="33" actId="1076"/>
          <ac:spMkLst>
            <pc:docMk/>
            <pc:sldMk cId="2392763030" sldId="275"/>
            <ac:spMk id="18" creationId="{29D80EDC-A157-E995-2596-7C4DAC3DC080}"/>
          </ac:spMkLst>
        </pc:spChg>
        <pc:spChg chg="mod">
          <ac:chgData name="OUERHANI Malek SOFRECOM" userId="7ea77c55-5a96-44b5-8cad-8bfee8a797a0" providerId="ADAL" clId="{4DE2753B-CB50-4690-84E4-B7FAE021DE32}" dt="2025-06-16T14:06:43.769" v="22" actId="1076"/>
          <ac:spMkLst>
            <pc:docMk/>
            <pc:sldMk cId="2392763030" sldId="275"/>
            <ac:spMk id="20" creationId="{B97CDC49-36B1-30F9-6B98-CB44299AECFB}"/>
          </ac:spMkLst>
        </pc:spChg>
        <pc:picChg chg="add mod ord">
          <ac:chgData name="OUERHANI Malek SOFRECOM" userId="7ea77c55-5a96-44b5-8cad-8bfee8a797a0" providerId="ADAL" clId="{4DE2753B-CB50-4690-84E4-B7FAE021DE32}" dt="2025-06-16T14:07:30.232" v="32" actId="1076"/>
          <ac:picMkLst>
            <pc:docMk/>
            <pc:sldMk cId="2392763030" sldId="275"/>
            <ac:picMk id="3" creationId="{91BA2723-12EB-48C0-0C88-D28DC7F83E77}"/>
          </ac:picMkLst>
        </pc:picChg>
        <pc:picChg chg="add del">
          <ac:chgData name="OUERHANI Malek SOFRECOM" userId="7ea77c55-5a96-44b5-8cad-8bfee8a797a0" providerId="ADAL" clId="{4DE2753B-CB50-4690-84E4-B7FAE021DE32}" dt="2025-06-16T14:05:50.931" v="15" actId="478"/>
          <ac:picMkLst>
            <pc:docMk/>
            <pc:sldMk cId="2392763030" sldId="275"/>
            <ac:picMk id="6" creationId="{C2F9AD3A-0090-EB72-56DB-86538BEA7849}"/>
          </ac:picMkLst>
        </pc:picChg>
        <pc:cxnChg chg="mod">
          <ac:chgData name="OUERHANI Malek SOFRECOM" userId="7ea77c55-5a96-44b5-8cad-8bfee8a797a0" providerId="ADAL" clId="{4DE2753B-CB50-4690-84E4-B7FAE021DE32}" dt="2025-06-16T14:06:39.803" v="21" actId="14100"/>
          <ac:cxnSpMkLst>
            <pc:docMk/>
            <pc:sldMk cId="2392763030" sldId="275"/>
            <ac:cxnSpMk id="19" creationId="{1F7008FE-72E7-0C70-0978-7F1D2C555A5E}"/>
          </ac:cxnSpMkLst>
        </pc:cxnChg>
      </pc:sldChg>
      <pc:sldChg chg="modSp mod">
        <pc:chgData name="OUERHANI Malek SOFRECOM" userId="7ea77c55-5a96-44b5-8cad-8bfee8a797a0" providerId="ADAL" clId="{4DE2753B-CB50-4690-84E4-B7FAE021DE32}" dt="2025-06-16T14:36:56.088" v="381" actId="20577"/>
        <pc:sldMkLst>
          <pc:docMk/>
          <pc:sldMk cId="2041942531" sldId="278"/>
        </pc:sldMkLst>
        <pc:graphicFrameChg chg="modGraphic">
          <ac:chgData name="OUERHANI Malek SOFRECOM" userId="7ea77c55-5a96-44b5-8cad-8bfee8a797a0" providerId="ADAL" clId="{4DE2753B-CB50-4690-84E4-B7FAE021DE32}" dt="2025-06-16T14:36:56.088" v="381" actId="20577"/>
          <ac:graphicFrameMkLst>
            <pc:docMk/>
            <pc:sldMk cId="2041942531" sldId="278"/>
            <ac:graphicFrameMk id="6" creationId="{00000000-0000-0000-0000-000000000000}"/>
          </ac:graphicFrameMkLst>
        </pc:graphicFrameChg>
        <pc:graphicFrameChg chg="modGraphic">
          <ac:chgData name="OUERHANI Malek SOFRECOM" userId="7ea77c55-5a96-44b5-8cad-8bfee8a797a0" providerId="ADAL" clId="{4DE2753B-CB50-4690-84E4-B7FAE021DE32}" dt="2025-06-16T14:36:49.318" v="373" actId="20577"/>
          <ac:graphicFrameMkLst>
            <pc:docMk/>
            <pc:sldMk cId="2041942531" sldId="278"/>
            <ac:graphicFrameMk id="9" creationId="{00000000-0000-0000-0000-000000000000}"/>
          </ac:graphicFrameMkLst>
        </pc:graphicFrameChg>
      </pc:sldChg>
      <pc:sldChg chg="addSp delSp modSp mod">
        <pc:chgData name="OUERHANI Malek SOFRECOM" userId="7ea77c55-5a96-44b5-8cad-8bfee8a797a0" providerId="ADAL" clId="{4DE2753B-CB50-4690-84E4-B7FAE021DE32}" dt="2025-06-16T14:32:33.863" v="284" actId="20577"/>
        <pc:sldMkLst>
          <pc:docMk/>
          <pc:sldMk cId="2501792985" sldId="279"/>
        </pc:sldMkLst>
        <pc:spChg chg="mod">
          <ac:chgData name="OUERHANI Malek SOFRECOM" userId="7ea77c55-5a96-44b5-8cad-8bfee8a797a0" providerId="ADAL" clId="{4DE2753B-CB50-4690-84E4-B7FAE021DE32}" dt="2025-06-16T14:27:21.416" v="241" actId="20577"/>
          <ac:spMkLst>
            <pc:docMk/>
            <pc:sldMk cId="2501792985" sldId="279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2:33.863" v="284" actId="20577"/>
          <ac:spMkLst>
            <pc:docMk/>
            <pc:sldMk cId="2501792985" sldId="279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1:08.093" v="264" actId="20577"/>
          <ac:spMkLst>
            <pc:docMk/>
            <pc:sldMk cId="2501792985" sldId="279"/>
            <ac:spMk id="13" creationId="{36685825-F485-4751-8F2C-35ABF85DA101}"/>
          </ac:spMkLst>
        </pc:spChg>
        <pc:picChg chg="del">
          <ac:chgData name="OUERHANI Malek SOFRECOM" userId="7ea77c55-5a96-44b5-8cad-8bfee8a797a0" providerId="ADAL" clId="{4DE2753B-CB50-4690-84E4-B7FAE021DE32}" dt="2025-06-16T14:30:49.886" v="257" actId="478"/>
          <ac:picMkLst>
            <pc:docMk/>
            <pc:sldMk cId="2501792985" sldId="279"/>
            <ac:picMk id="7" creationId="{4DAB77CD-CFCE-743A-29C3-891511E84C2F}"/>
          </ac:picMkLst>
        </pc:picChg>
        <pc:picChg chg="add mod ord">
          <ac:chgData name="OUERHANI Malek SOFRECOM" userId="7ea77c55-5a96-44b5-8cad-8bfee8a797a0" providerId="ADAL" clId="{4DE2753B-CB50-4690-84E4-B7FAE021DE32}" dt="2025-06-16T14:30:59.140" v="261" actId="167"/>
          <ac:picMkLst>
            <pc:docMk/>
            <pc:sldMk cId="2501792985" sldId="279"/>
            <ac:picMk id="8" creationId="{C0F1956A-5DEF-4CA5-556A-BEAC1895B681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27:09.699" v="236" actId="1038"/>
        <pc:sldMkLst>
          <pc:docMk/>
          <pc:sldMk cId="255676778" sldId="293"/>
        </pc:sldMkLst>
        <pc:spChg chg="mod">
          <ac:chgData name="OUERHANI Malek SOFRECOM" userId="7ea77c55-5a96-44b5-8cad-8bfee8a797a0" providerId="ADAL" clId="{4DE2753B-CB50-4690-84E4-B7FAE021DE32}" dt="2025-06-16T14:25:06.687" v="225" actId="1037"/>
          <ac:spMkLst>
            <pc:docMk/>
            <pc:sldMk cId="255676778" sldId="293"/>
            <ac:spMk id="7" creationId="{E86E926F-5C6B-94CE-F14E-0D617FEEF730}"/>
          </ac:spMkLst>
        </pc:spChg>
        <pc:spChg chg="mod">
          <ac:chgData name="OUERHANI Malek SOFRECOM" userId="7ea77c55-5a96-44b5-8cad-8bfee8a797a0" providerId="ADAL" clId="{4DE2753B-CB50-4690-84E4-B7FAE021DE32}" dt="2025-06-16T14:25:06.687" v="225" actId="1037"/>
          <ac:spMkLst>
            <pc:docMk/>
            <pc:sldMk cId="255676778" sldId="293"/>
            <ac:spMk id="9" creationId="{3C016D81-5346-2309-08D7-F56F5AAB8792}"/>
          </ac:spMkLst>
        </pc:spChg>
        <pc:spChg chg="mod">
          <ac:chgData name="OUERHANI Malek SOFRECOM" userId="7ea77c55-5a96-44b5-8cad-8bfee8a797a0" providerId="ADAL" clId="{4DE2753B-CB50-4690-84E4-B7FAE021DE32}" dt="2025-06-16T14:25:12.765" v="233" actId="1037"/>
          <ac:spMkLst>
            <pc:docMk/>
            <pc:sldMk cId="255676778" sldId="293"/>
            <ac:spMk id="10" creationId="{D249287C-3778-EF96-386A-701166ADAEBA}"/>
          </ac:spMkLst>
        </pc:spChg>
        <pc:spChg chg="mod">
          <ac:chgData name="OUERHANI Malek SOFRECOM" userId="7ea77c55-5a96-44b5-8cad-8bfee8a797a0" providerId="ADAL" clId="{4DE2753B-CB50-4690-84E4-B7FAE021DE32}" dt="2025-06-16T14:25:12.765" v="233" actId="1037"/>
          <ac:spMkLst>
            <pc:docMk/>
            <pc:sldMk cId="255676778" sldId="293"/>
            <ac:spMk id="11" creationId="{B899DEEE-0E98-6E3B-956A-5E8CC344EB44}"/>
          </ac:spMkLst>
        </pc:spChg>
        <pc:spChg chg="mod">
          <ac:chgData name="OUERHANI Malek SOFRECOM" userId="7ea77c55-5a96-44b5-8cad-8bfee8a797a0" providerId="ADAL" clId="{4DE2753B-CB50-4690-84E4-B7FAE021DE32}" dt="2025-06-16T14:27:09.699" v="236" actId="1038"/>
          <ac:spMkLst>
            <pc:docMk/>
            <pc:sldMk cId="255676778" sldId="293"/>
            <ac:spMk id="12" creationId="{A75E813C-FEF6-CBA2-CCF1-01E02C0F5797}"/>
          </ac:spMkLst>
        </pc:spChg>
        <pc:spChg chg="mod">
          <ac:chgData name="OUERHANI Malek SOFRECOM" userId="7ea77c55-5a96-44b5-8cad-8bfee8a797a0" providerId="ADAL" clId="{4DE2753B-CB50-4690-84E4-B7FAE021DE32}" dt="2025-06-16T14:27:09.699" v="236" actId="1038"/>
          <ac:spMkLst>
            <pc:docMk/>
            <pc:sldMk cId="255676778" sldId="293"/>
            <ac:spMk id="13" creationId="{42BB9640-A580-20B3-B58D-E872024A8AE9}"/>
          </ac:spMkLst>
        </pc:spChg>
        <pc:picChg chg="del">
          <ac:chgData name="OUERHANI Malek SOFRECOM" userId="7ea77c55-5a96-44b5-8cad-8bfee8a797a0" providerId="ADAL" clId="{4DE2753B-CB50-4690-84E4-B7FAE021DE32}" dt="2025-06-16T14:24:23.457" v="176" actId="478"/>
          <ac:picMkLst>
            <pc:docMk/>
            <pc:sldMk cId="255676778" sldId="293"/>
            <ac:picMk id="4" creationId="{292CF319-C908-ACCA-B3CE-6037AEB38567}"/>
          </ac:picMkLst>
        </pc:picChg>
        <pc:picChg chg="add mod ord">
          <ac:chgData name="OUERHANI Malek SOFRECOM" userId="7ea77c55-5a96-44b5-8cad-8bfee8a797a0" providerId="ADAL" clId="{4DE2753B-CB50-4690-84E4-B7FAE021DE32}" dt="2025-06-16T14:24:43.287" v="210" actId="167"/>
          <ac:picMkLst>
            <pc:docMk/>
            <pc:sldMk cId="255676778" sldId="293"/>
            <ac:picMk id="5" creationId="{E8E8A8B7-523C-F766-13BC-E8F63DD92FEE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35:29.540" v="336" actId="20577"/>
        <pc:sldMkLst>
          <pc:docMk/>
          <pc:sldMk cId="468333220" sldId="294"/>
        </pc:sldMkLst>
        <pc:spChg chg="mod">
          <ac:chgData name="OUERHANI Malek SOFRECOM" userId="7ea77c55-5a96-44b5-8cad-8bfee8a797a0" providerId="ADAL" clId="{4DE2753B-CB50-4690-84E4-B7FAE021DE32}" dt="2025-06-16T14:32:51.356" v="290" actId="20577"/>
          <ac:spMkLst>
            <pc:docMk/>
            <pc:sldMk cId="468333220" sldId="294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5:29.540" v="336" actId="20577"/>
          <ac:spMkLst>
            <pc:docMk/>
            <pc:sldMk cId="468333220" sldId="294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4:10.520" v="312" actId="1076"/>
          <ac:spMkLst>
            <pc:docMk/>
            <pc:sldMk cId="468333220" sldId="294"/>
            <ac:spMk id="17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4:10.520" v="312" actId="1076"/>
          <ac:spMkLst>
            <pc:docMk/>
            <pc:sldMk cId="468333220" sldId="294"/>
            <ac:spMk id="18" creationId="{00000000-0000-0000-0000-000000000000}"/>
          </ac:spMkLst>
        </pc:spChg>
        <pc:picChg chg="del">
          <ac:chgData name="OUERHANI Malek SOFRECOM" userId="7ea77c55-5a96-44b5-8cad-8bfee8a797a0" providerId="ADAL" clId="{4DE2753B-CB50-4690-84E4-B7FAE021DE32}" dt="2025-06-16T14:33:39.791" v="305" actId="478"/>
          <ac:picMkLst>
            <pc:docMk/>
            <pc:sldMk cId="468333220" sldId="294"/>
            <ac:picMk id="7" creationId="{3CFB98C4-0841-A3C1-CE32-2AE52F19F3C7}"/>
          </ac:picMkLst>
        </pc:picChg>
        <pc:picChg chg="add mod ord">
          <ac:chgData name="OUERHANI Malek SOFRECOM" userId="7ea77c55-5a96-44b5-8cad-8bfee8a797a0" providerId="ADAL" clId="{4DE2753B-CB50-4690-84E4-B7FAE021DE32}" dt="2025-06-16T14:34:04.834" v="311" actId="167"/>
          <ac:picMkLst>
            <pc:docMk/>
            <pc:sldMk cId="468333220" sldId="294"/>
            <ac:picMk id="8" creationId="{F472F0C2-29EF-69A3-1191-48BAFABF32DE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35:33.174" v="339" actId="20577"/>
        <pc:sldMkLst>
          <pc:docMk/>
          <pc:sldMk cId="89611141" sldId="295"/>
        </pc:sldMkLst>
        <pc:spChg chg="mod">
          <ac:chgData name="OUERHANI Malek SOFRECOM" userId="7ea77c55-5a96-44b5-8cad-8bfee8a797a0" providerId="ADAL" clId="{4DE2753B-CB50-4690-84E4-B7FAE021DE32}" dt="2025-06-16T14:32:54.653" v="293" actId="20577"/>
          <ac:spMkLst>
            <pc:docMk/>
            <pc:sldMk cId="89611141" sldId="295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5:33.174" v="339" actId="20577"/>
          <ac:spMkLst>
            <pc:docMk/>
            <pc:sldMk cId="89611141" sldId="295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4:42.484" v="317" actId="1076"/>
          <ac:spMkLst>
            <pc:docMk/>
            <pc:sldMk cId="89611141" sldId="295"/>
            <ac:spMk id="11" creationId="{B703EDCE-2A5E-4064-88C7-2C6AB7707CDC}"/>
          </ac:spMkLst>
        </pc:spChg>
        <pc:spChg chg="mod">
          <ac:chgData name="OUERHANI Malek SOFRECOM" userId="7ea77c55-5a96-44b5-8cad-8bfee8a797a0" providerId="ADAL" clId="{4DE2753B-CB50-4690-84E4-B7FAE021DE32}" dt="2025-06-16T14:34:42.484" v="317" actId="1076"/>
          <ac:spMkLst>
            <pc:docMk/>
            <pc:sldMk cId="89611141" sldId="295"/>
            <ac:spMk id="12" creationId="{BCBF5F6F-1D93-4011-910D-2B7CF988A699}"/>
          </ac:spMkLst>
        </pc:spChg>
        <pc:picChg chg="add mod ord">
          <ac:chgData name="OUERHANI Malek SOFRECOM" userId="7ea77c55-5a96-44b5-8cad-8bfee8a797a0" providerId="ADAL" clId="{4DE2753B-CB50-4690-84E4-B7FAE021DE32}" dt="2025-06-16T14:34:36.093" v="316" actId="167"/>
          <ac:picMkLst>
            <pc:docMk/>
            <pc:sldMk cId="89611141" sldId="295"/>
            <ac:picMk id="7" creationId="{27990490-0923-D324-7CF4-821533BFA56A}"/>
          </ac:picMkLst>
        </pc:picChg>
        <pc:picChg chg="del">
          <ac:chgData name="OUERHANI Malek SOFRECOM" userId="7ea77c55-5a96-44b5-8cad-8bfee8a797a0" providerId="ADAL" clId="{4DE2753B-CB50-4690-84E4-B7FAE021DE32}" dt="2025-06-16T14:33:41.589" v="306" actId="478"/>
          <ac:picMkLst>
            <pc:docMk/>
            <pc:sldMk cId="89611141" sldId="295"/>
            <ac:picMk id="8" creationId="{CEABAF70-EA7B-EC00-DC1E-FB4A0645F7EE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32:29.421" v="280" actId="20577"/>
        <pc:sldMkLst>
          <pc:docMk/>
          <pc:sldMk cId="3614147204" sldId="298"/>
        </pc:sldMkLst>
        <pc:spChg chg="mod">
          <ac:chgData name="OUERHANI Malek SOFRECOM" userId="7ea77c55-5a96-44b5-8cad-8bfee8a797a0" providerId="ADAL" clId="{4DE2753B-CB50-4690-84E4-B7FAE021DE32}" dt="2025-06-16T14:27:25.085" v="244" actId="20577"/>
          <ac:spMkLst>
            <pc:docMk/>
            <pc:sldMk cId="3614147204" sldId="298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2:29.421" v="280" actId="20577"/>
          <ac:spMkLst>
            <pc:docMk/>
            <pc:sldMk cId="3614147204" sldId="298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1:51.494" v="273" actId="1076"/>
          <ac:spMkLst>
            <pc:docMk/>
            <pc:sldMk cId="3614147204" sldId="298"/>
            <ac:spMk id="11" creationId="{30E8C2EF-7C74-45EF-9818-486A6C7E5C44}"/>
          </ac:spMkLst>
        </pc:spChg>
        <pc:spChg chg="mod">
          <ac:chgData name="OUERHANI Malek SOFRECOM" userId="7ea77c55-5a96-44b5-8cad-8bfee8a797a0" providerId="ADAL" clId="{4DE2753B-CB50-4690-84E4-B7FAE021DE32}" dt="2025-06-16T14:31:51.494" v="273" actId="1076"/>
          <ac:spMkLst>
            <pc:docMk/>
            <pc:sldMk cId="3614147204" sldId="298"/>
            <ac:spMk id="13" creationId="{36685825-F485-4751-8F2C-35ABF85DA101}"/>
          </ac:spMkLst>
        </pc:spChg>
        <pc:picChg chg="add mod ord">
          <ac:chgData name="OUERHANI Malek SOFRECOM" userId="7ea77c55-5a96-44b5-8cad-8bfee8a797a0" providerId="ADAL" clId="{4DE2753B-CB50-4690-84E4-B7FAE021DE32}" dt="2025-06-16T14:31:44.679" v="272" actId="167"/>
          <ac:picMkLst>
            <pc:docMk/>
            <pc:sldMk cId="3614147204" sldId="298"/>
            <ac:picMk id="7" creationId="{56F27B17-D3DD-ACAC-1C1D-D8B5FD307F32}"/>
          </ac:picMkLst>
        </pc:picChg>
        <pc:picChg chg="del">
          <ac:chgData name="OUERHANI Malek SOFRECOM" userId="7ea77c55-5a96-44b5-8cad-8bfee8a797a0" providerId="ADAL" clId="{4DE2753B-CB50-4690-84E4-B7FAE021DE32}" dt="2025-06-16T14:31:15.181" v="268" actId="478"/>
          <ac:picMkLst>
            <pc:docMk/>
            <pc:sldMk cId="3614147204" sldId="298"/>
            <ac:picMk id="8" creationId="{18E5EECE-52D5-FC2A-59AA-C2AD82643344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35:37.303" v="342" actId="20577"/>
        <pc:sldMkLst>
          <pc:docMk/>
          <pc:sldMk cId="167946564" sldId="299"/>
        </pc:sldMkLst>
        <pc:spChg chg="mod">
          <ac:chgData name="OUERHANI Malek SOFRECOM" userId="7ea77c55-5a96-44b5-8cad-8bfee8a797a0" providerId="ADAL" clId="{4DE2753B-CB50-4690-84E4-B7FAE021DE32}" dt="2025-06-16T14:32:57.838" v="296" actId="20577"/>
          <ac:spMkLst>
            <pc:docMk/>
            <pc:sldMk cId="167946564" sldId="299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5:37.303" v="342" actId="20577"/>
          <ac:spMkLst>
            <pc:docMk/>
            <pc:sldMk cId="167946564" sldId="299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4DE2753B-CB50-4690-84E4-B7FAE021DE32}" dt="2025-06-16T14:35:12.733" v="322" actId="1076"/>
          <ac:spMkLst>
            <pc:docMk/>
            <pc:sldMk cId="167946564" sldId="299"/>
            <ac:spMk id="11" creationId="{B703EDCE-2A5E-4064-88C7-2C6AB7707CDC}"/>
          </ac:spMkLst>
        </pc:spChg>
        <pc:spChg chg="mod">
          <ac:chgData name="OUERHANI Malek SOFRECOM" userId="7ea77c55-5a96-44b5-8cad-8bfee8a797a0" providerId="ADAL" clId="{4DE2753B-CB50-4690-84E4-B7FAE021DE32}" dt="2025-06-16T14:35:12.733" v="322" actId="1076"/>
          <ac:spMkLst>
            <pc:docMk/>
            <pc:sldMk cId="167946564" sldId="299"/>
            <ac:spMk id="12" creationId="{BCBF5F6F-1D93-4011-910D-2B7CF988A699}"/>
          </ac:spMkLst>
        </pc:spChg>
        <pc:picChg chg="add mod ord">
          <ac:chgData name="OUERHANI Malek SOFRECOM" userId="7ea77c55-5a96-44b5-8cad-8bfee8a797a0" providerId="ADAL" clId="{4DE2753B-CB50-4690-84E4-B7FAE021DE32}" dt="2025-06-16T14:35:08.422" v="321" actId="167"/>
          <ac:picMkLst>
            <pc:docMk/>
            <pc:sldMk cId="167946564" sldId="299"/>
            <ac:picMk id="7" creationId="{BAC0D02D-B8A7-69F2-5214-ED7D70CFEF51}"/>
          </ac:picMkLst>
        </pc:picChg>
        <pc:picChg chg="del">
          <ac:chgData name="OUERHANI Malek SOFRECOM" userId="7ea77c55-5a96-44b5-8cad-8bfee8a797a0" providerId="ADAL" clId="{4DE2753B-CB50-4690-84E4-B7FAE021DE32}" dt="2025-06-16T14:33:43.486" v="307" actId="478"/>
          <ac:picMkLst>
            <pc:docMk/>
            <pc:sldMk cId="167946564" sldId="299"/>
            <ac:picMk id="8" creationId="{908A5E93-955A-49A9-79F8-4FF33F0202DA}"/>
          </ac:picMkLst>
        </pc:picChg>
      </pc:sldChg>
      <pc:sldChg chg="addSp delSp modSp mod">
        <pc:chgData name="OUERHANI Malek SOFRECOM" userId="7ea77c55-5a96-44b5-8cad-8bfee8a797a0" providerId="ADAL" clId="{4DE2753B-CB50-4690-84E4-B7FAE021DE32}" dt="2025-06-16T14:14:29.928" v="109" actId="1076"/>
        <pc:sldMkLst>
          <pc:docMk/>
          <pc:sldMk cId="2108281758" sldId="303"/>
        </pc:sldMkLst>
        <pc:graphicFrameChg chg="add">
          <ac:chgData name="OUERHANI Malek SOFRECOM" userId="7ea77c55-5a96-44b5-8cad-8bfee8a797a0" providerId="ADAL" clId="{4DE2753B-CB50-4690-84E4-B7FAE021DE32}" dt="2025-06-16T14:10:11.903" v="50"/>
          <ac:graphicFrameMkLst>
            <pc:docMk/>
            <pc:sldMk cId="2108281758" sldId="303"/>
            <ac:graphicFrameMk id="3" creationId="{B2C45B63-0DF7-7602-2E8E-10E4FAF2EC1B}"/>
          </ac:graphicFrameMkLst>
        </pc:graphicFrameChg>
        <pc:graphicFrameChg chg="add mod modGraphic">
          <ac:chgData name="OUERHANI Malek SOFRECOM" userId="7ea77c55-5a96-44b5-8cad-8bfee8a797a0" providerId="ADAL" clId="{4DE2753B-CB50-4690-84E4-B7FAE021DE32}" dt="2025-06-16T14:14:29.928" v="109" actId="1076"/>
          <ac:graphicFrameMkLst>
            <pc:docMk/>
            <pc:sldMk cId="2108281758" sldId="303"/>
            <ac:graphicFrameMk id="4" creationId="{167B5BBB-B1A1-F780-3F6D-ECDA3D70DED0}"/>
          </ac:graphicFrameMkLst>
        </pc:graphicFrameChg>
        <pc:graphicFrameChg chg="del mod modGraphic">
          <ac:chgData name="OUERHANI Malek SOFRECOM" userId="7ea77c55-5a96-44b5-8cad-8bfee8a797a0" providerId="ADAL" clId="{4DE2753B-CB50-4690-84E4-B7FAE021DE32}" dt="2025-06-16T14:14:25.105" v="108" actId="478"/>
          <ac:graphicFrameMkLst>
            <pc:docMk/>
            <pc:sldMk cId="2108281758" sldId="303"/>
            <ac:graphicFrameMk id="5" creationId="{DC972628-8D06-224D-62CF-C8013E3878F9}"/>
          </ac:graphicFrameMkLst>
        </pc:graphicFrameChg>
      </pc:sldChg>
      <pc:sldChg chg="modSp mod">
        <pc:chgData name="OUERHANI Malek SOFRECOM" userId="7ea77c55-5a96-44b5-8cad-8bfee8a797a0" providerId="ADAL" clId="{4DE2753B-CB50-4690-84E4-B7FAE021DE32}" dt="2025-06-16T14:05:09.701" v="12" actId="20577"/>
        <pc:sldMkLst>
          <pc:docMk/>
          <pc:sldMk cId="3731613439" sldId="304"/>
        </pc:sldMkLst>
        <pc:spChg chg="mod">
          <ac:chgData name="OUERHANI Malek SOFRECOM" userId="7ea77c55-5a96-44b5-8cad-8bfee8a797a0" providerId="ADAL" clId="{4DE2753B-CB50-4690-84E4-B7FAE021DE32}" dt="2025-06-16T14:05:09.701" v="12" actId="20577"/>
          <ac:spMkLst>
            <pc:docMk/>
            <pc:sldMk cId="3731613439" sldId="304"/>
            <ac:spMk id="4" creationId="{00000000-0000-0000-0000-000000000000}"/>
          </ac:spMkLst>
        </pc:spChg>
      </pc:sldChg>
    </pc:docChg>
  </pc:docChgLst>
  <pc:docChgLst>
    <pc:chgData name="OUERHANI Malek Ext DTSI/DTR" userId="7ea77c55-5a96-44b5-8cad-8bfee8a797a0" providerId="ADAL" clId="{0D0B201F-2892-4017-AE92-B420479361E7}"/>
    <pc:docChg chg="custSel addSld delSld modSld">
      <pc:chgData name="OUERHANI Malek Ext DTSI/DTR" userId="7ea77c55-5a96-44b5-8cad-8bfee8a797a0" providerId="ADAL" clId="{0D0B201F-2892-4017-AE92-B420479361E7}" dt="2023-12-20T13:59:53.191" v="21" actId="47"/>
      <pc:docMkLst>
        <pc:docMk/>
      </pc:docMkLst>
      <pc:sldChg chg="del">
        <pc:chgData name="OUERHANI Malek Ext DTSI/DTR" userId="7ea77c55-5a96-44b5-8cad-8bfee8a797a0" providerId="ADAL" clId="{0D0B201F-2892-4017-AE92-B420479361E7}" dt="2023-12-20T13:59:53.191" v="21" actId="47"/>
        <pc:sldMkLst>
          <pc:docMk/>
          <pc:sldMk cId="2753100847" sldId="268"/>
        </pc:sldMkLst>
      </pc:sldChg>
      <pc:sldChg chg="addSp delSp modSp mod">
        <pc:chgData name="OUERHANI Malek Ext DTSI/DTR" userId="7ea77c55-5a96-44b5-8cad-8bfee8a797a0" providerId="ADAL" clId="{0D0B201F-2892-4017-AE92-B420479361E7}" dt="2023-12-20T13:59:38.111" v="19"/>
        <pc:sldMkLst>
          <pc:docMk/>
          <pc:sldMk cId="2392763030" sldId="275"/>
        </pc:sldMkLst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2" creationId="{97434E4F-0FC2-2A07-0069-38881C590268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3" creationId="{4AC3D08B-2803-3730-1913-C95581ADA72C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5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8" creationId="{C6FEB3F1-7EB6-C4AD-AEBE-29B6225137DA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0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1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2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3" creationId="{FCDB2A34-51AB-4CE8-B494-CA4CB9AF0A45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4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9:24.063" v="18" actId="478"/>
          <ac:spMkLst>
            <pc:docMk/>
            <pc:sldMk cId="2392763030" sldId="275"/>
            <ac:spMk id="15" creationId="{F4F0EBF3-CABC-4E2C-B87F-C4245FCAE1E4}"/>
          </ac:spMkLst>
        </pc:spChg>
        <pc:spChg chg="add mod">
          <ac:chgData name="OUERHANI Malek Ext DTSI/DTR" userId="7ea77c55-5a96-44b5-8cad-8bfee8a797a0" providerId="ADAL" clId="{0D0B201F-2892-4017-AE92-B420479361E7}" dt="2023-12-20T13:59:38.111" v="19"/>
          <ac:spMkLst>
            <pc:docMk/>
            <pc:sldMk cId="2392763030" sldId="275"/>
            <ac:spMk id="16" creationId="{642DF78B-0C67-4C13-D1BF-114571290FB0}"/>
          </ac:spMkLst>
        </pc:spChg>
        <pc:spChg chg="add mod">
          <ac:chgData name="OUERHANI Malek Ext DTSI/DTR" userId="7ea77c55-5a96-44b5-8cad-8bfee8a797a0" providerId="ADAL" clId="{0D0B201F-2892-4017-AE92-B420479361E7}" dt="2023-12-20T13:59:38.111" v="19"/>
          <ac:spMkLst>
            <pc:docMk/>
            <pc:sldMk cId="2392763030" sldId="275"/>
            <ac:spMk id="17" creationId="{B99695F9-FE01-E746-32A1-98A91A1A6858}"/>
          </ac:spMkLst>
        </pc:spChg>
        <pc:spChg chg="add mod">
          <ac:chgData name="OUERHANI Malek Ext DTSI/DTR" userId="7ea77c55-5a96-44b5-8cad-8bfee8a797a0" providerId="ADAL" clId="{0D0B201F-2892-4017-AE92-B420479361E7}" dt="2023-12-20T13:59:38.111" v="19"/>
          <ac:spMkLst>
            <pc:docMk/>
            <pc:sldMk cId="2392763030" sldId="275"/>
            <ac:spMk id="18" creationId="{29D80EDC-A157-E995-2596-7C4DAC3DC080}"/>
          </ac:spMkLst>
        </pc:spChg>
        <pc:spChg chg="add mod">
          <ac:chgData name="OUERHANI Malek Ext DTSI/DTR" userId="7ea77c55-5a96-44b5-8cad-8bfee8a797a0" providerId="ADAL" clId="{0D0B201F-2892-4017-AE92-B420479361E7}" dt="2023-12-20T13:59:38.111" v="19"/>
          <ac:spMkLst>
            <pc:docMk/>
            <pc:sldMk cId="2392763030" sldId="275"/>
            <ac:spMk id="20" creationId="{B97CDC49-36B1-30F9-6B98-CB44299AECFB}"/>
          </ac:spMkLst>
        </pc:spChg>
        <pc:picChg chg="del">
          <ac:chgData name="OUERHANI Malek Ext DTSI/DTR" userId="7ea77c55-5a96-44b5-8cad-8bfee8a797a0" providerId="ADAL" clId="{0D0B201F-2892-4017-AE92-B420479361E7}" dt="2023-12-20T13:59:24.063" v="18" actId="478"/>
          <ac:picMkLst>
            <pc:docMk/>
            <pc:sldMk cId="2392763030" sldId="275"/>
            <ac:picMk id="6" creationId="{4D32B1B3-D81A-D64C-6457-93B5FB4D78CA}"/>
          </ac:picMkLst>
        </pc:picChg>
        <pc:picChg chg="add mod">
          <ac:chgData name="OUERHANI Malek Ext DTSI/DTR" userId="7ea77c55-5a96-44b5-8cad-8bfee8a797a0" providerId="ADAL" clId="{0D0B201F-2892-4017-AE92-B420479361E7}" dt="2023-12-20T13:59:38.111" v="19"/>
          <ac:picMkLst>
            <pc:docMk/>
            <pc:sldMk cId="2392763030" sldId="275"/>
            <ac:picMk id="9" creationId="{2284F5E9-CAFA-20DE-D2ED-3D0497FD90F6}"/>
          </ac:picMkLst>
        </pc:picChg>
        <pc:cxnChg chg="del">
          <ac:chgData name="OUERHANI Malek Ext DTSI/DTR" userId="7ea77c55-5a96-44b5-8cad-8bfee8a797a0" providerId="ADAL" clId="{0D0B201F-2892-4017-AE92-B420479361E7}" dt="2023-12-20T13:59:24.063" v="18" actId="478"/>
          <ac:cxnSpMkLst>
            <pc:docMk/>
            <pc:sldMk cId="2392763030" sldId="275"/>
            <ac:cxnSpMk id="7" creationId="{00000000-0000-0000-0000-000000000000}"/>
          </ac:cxnSpMkLst>
        </pc:cxnChg>
        <pc:cxnChg chg="add mod">
          <ac:chgData name="OUERHANI Malek Ext DTSI/DTR" userId="7ea77c55-5a96-44b5-8cad-8bfee8a797a0" providerId="ADAL" clId="{0D0B201F-2892-4017-AE92-B420479361E7}" dt="2023-12-20T13:59:38.111" v="19"/>
          <ac:cxnSpMkLst>
            <pc:docMk/>
            <pc:sldMk cId="2392763030" sldId="275"/>
            <ac:cxnSpMk id="19" creationId="{1F7008FE-72E7-0C70-0978-7F1D2C555A5E}"/>
          </ac:cxnSpMkLst>
        </pc:cxnChg>
      </pc:sldChg>
      <pc:sldChg chg="del">
        <pc:chgData name="OUERHANI Malek Ext DTSI/DTR" userId="7ea77c55-5a96-44b5-8cad-8bfee8a797a0" providerId="ADAL" clId="{0D0B201F-2892-4017-AE92-B420479361E7}" dt="2023-12-20T13:57:34.664" v="0" actId="47"/>
        <pc:sldMkLst>
          <pc:docMk/>
          <pc:sldMk cId="1449605623" sldId="283"/>
        </pc:sldMkLst>
      </pc:sldChg>
      <pc:sldChg chg="del">
        <pc:chgData name="OUERHANI Malek Ext DTSI/DTR" userId="7ea77c55-5a96-44b5-8cad-8bfee8a797a0" providerId="ADAL" clId="{0D0B201F-2892-4017-AE92-B420479361E7}" dt="2023-12-20T13:57:39.465" v="3" actId="47"/>
        <pc:sldMkLst>
          <pc:docMk/>
          <pc:sldMk cId="1549218418" sldId="290"/>
        </pc:sldMkLst>
      </pc:sldChg>
      <pc:sldChg chg="del">
        <pc:chgData name="OUERHANI Malek Ext DTSI/DTR" userId="7ea77c55-5a96-44b5-8cad-8bfee8a797a0" providerId="ADAL" clId="{0D0B201F-2892-4017-AE92-B420479361E7}" dt="2023-12-20T13:57:36.644" v="1" actId="47"/>
        <pc:sldMkLst>
          <pc:docMk/>
          <pc:sldMk cId="456407175" sldId="300"/>
        </pc:sldMkLst>
      </pc:sldChg>
      <pc:sldChg chg="del">
        <pc:chgData name="OUERHANI Malek Ext DTSI/DTR" userId="7ea77c55-5a96-44b5-8cad-8bfee8a797a0" providerId="ADAL" clId="{0D0B201F-2892-4017-AE92-B420479361E7}" dt="2023-12-20T13:57:38.257" v="2" actId="47"/>
        <pc:sldMkLst>
          <pc:docMk/>
          <pc:sldMk cId="1600661564" sldId="301"/>
        </pc:sldMkLst>
      </pc:sldChg>
      <pc:sldChg chg="del">
        <pc:chgData name="OUERHANI Malek Ext DTSI/DTR" userId="7ea77c55-5a96-44b5-8cad-8bfee8a797a0" providerId="ADAL" clId="{0D0B201F-2892-4017-AE92-B420479361E7}" dt="2023-12-20T13:57:41.793" v="4" actId="47"/>
        <pc:sldMkLst>
          <pc:docMk/>
          <pc:sldMk cId="1266865083" sldId="302"/>
        </pc:sldMkLst>
      </pc:sldChg>
      <pc:sldChg chg="addSp delSp modSp mod">
        <pc:chgData name="OUERHANI Malek Ext DTSI/DTR" userId="7ea77c55-5a96-44b5-8cad-8bfee8a797a0" providerId="ADAL" clId="{0D0B201F-2892-4017-AE92-B420479361E7}" dt="2023-12-20T13:58:51.371" v="17" actId="255"/>
        <pc:sldMkLst>
          <pc:docMk/>
          <pc:sldMk cId="2108281758" sldId="303"/>
        </pc:sldMkLst>
        <pc:spChg chg="mod">
          <ac:chgData name="OUERHANI Malek Ext DTSI/DTR" userId="7ea77c55-5a96-44b5-8cad-8bfee8a797a0" providerId="ADAL" clId="{0D0B201F-2892-4017-AE92-B420479361E7}" dt="2023-12-20T13:58:51.371" v="17" actId="255"/>
          <ac:spMkLst>
            <pc:docMk/>
            <pc:sldMk cId="2108281758" sldId="303"/>
            <ac:spMk id="2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7:48.842" v="5" actId="478"/>
          <ac:spMkLst>
            <pc:docMk/>
            <pc:sldMk cId="2108281758" sldId="303"/>
            <ac:spMk id="3" creationId="{00000000-0000-0000-0000-000000000000}"/>
          </ac:spMkLst>
        </pc:spChg>
        <pc:spChg chg="del">
          <ac:chgData name="OUERHANI Malek Ext DTSI/DTR" userId="7ea77c55-5a96-44b5-8cad-8bfee8a797a0" providerId="ADAL" clId="{0D0B201F-2892-4017-AE92-B420479361E7}" dt="2023-12-20T13:57:52.540" v="7" actId="478"/>
          <ac:spMkLst>
            <pc:docMk/>
            <pc:sldMk cId="2108281758" sldId="303"/>
            <ac:spMk id="4" creationId="{57C819AC-E94A-2BC0-7186-98908CA2BD67}"/>
          </ac:spMkLst>
        </pc:spChg>
        <pc:graphicFrameChg chg="add mod">
          <ac:chgData name="OUERHANI Malek Ext DTSI/DTR" userId="7ea77c55-5a96-44b5-8cad-8bfee8a797a0" providerId="ADAL" clId="{0D0B201F-2892-4017-AE92-B420479361E7}" dt="2023-12-20T13:58:18.712" v="10" actId="1036"/>
          <ac:graphicFrameMkLst>
            <pc:docMk/>
            <pc:sldMk cId="2108281758" sldId="303"/>
            <ac:graphicFrameMk id="5" creationId="{DC972628-8D06-224D-62CF-C8013E3878F9}"/>
          </ac:graphicFrameMkLst>
        </pc:graphicFrameChg>
        <pc:graphicFrameChg chg="del">
          <ac:chgData name="OUERHANI Malek Ext DTSI/DTR" userId="7ea77c55-5a96-44b5-8cad-8bfee8a797a0" providerId="ADAL" clId="{0D0B201F-2892-4017-AE92-B420479361E7}" dt="2023-12-20T13:57:50.712" v="6" actId="478"/>
          <ac:graphicFrameMkLst>
            <pc:docMk/>
            <pc:sldMk cId="2108281758" sldId="303"/>
            <ac:graphicFrameMk id="6" creationId="{00000000-0000-0000-0000-000000000000}"/>
          </ac:graphicFrameMkLst>
        </pc:graphicFrameChg>
      </pc:sldChg>
      <pc:sldChg chg="add">
        <pc:chgData name="OUERHANI Malek Ext DTSI/DTR" userId="7ea77c55-5a96-44b5-8cad-8bfee8a797a0" providerId="ADAL" clId="{0D0B201F-2892-4017-AE92-B420479361E7}" dt="2023-12-20T13:59:50.880" v="20"/>
        <pc:sldMkLst>
          <pc:docMk/>
          <pc:sldMk cId="3731613439" sldId="304"/>
        </pc:sldMkLst>
      </pc:sldChg>
    </pc:docChg>
  </pc:docChgLst>
  <pc:docChgLst>
    <pc:chgData name="OUERHANI Malek SOFRECOM" userId="7ea77c55-5a96-44b5-8cad-8bfee8a797a0" providerId="ADAL" clId="{00C65AD9-4EEB-454B-A5A1-960EEEAF1EBA}"/>
    <pc:docChg chg="undo custSel modSld">
      <pc:chgData name="OUERHANI Malek SOFRECOM" userId="7ea77c55-5a96-44b5-8cad-8bfee8a797a0" providerId="ADAL" clId="{00C65AD9-4EEB-454B-A5A1-960EEEAF1EBA}" dt="2025-06-13T14:11:22.248" v="306" actId="1038"/>
      <pc:docMkLst>
        <pc:docMk/>
      </pc:docMkLst>
      <pc:sldChg chg="addSp delSp modSp mod">
        <pc:chgData name="OUERHANI Malek SOFRECOM" userId="7ea77c55-5a96-44b5-8cad-8bfee8a797a0" providerId="ADAL" clId="{00C65AD9-4EEB-454B-A5A1-960EEEAF1EBA}" dt="2025-06-13T14:03:07.296" v="167" actId="1037"/>
        <pc:sldMkLst>
          <pc:docMk/>
          <pc:sldMk cId="126478247" sldId="271"/>
        </pc:sldMkLst>
        <pc:spChg chg="mod">
          <ac:chgData name="OUERHANI Malek SOFRECOM" userId="7ea77c55-5a96-44b5-8cad-8bfee8a797a0" providerId="ADAL" clId="{00C65AD9-4EEB-454B-A5A1-960EEEAF1EBA}" dt="2025-06-13T14:02:06.577" v="157" actId="1038"/>
          <ac:spMkLst>
            <pc:docMk/>
            <pc:sldMk cId="126478247" sldId="271"/>
            <ac:spMk id="10" creationId="{80A761E6-D606-6A29-0F8F-D9088250F561}"/>
          </ac:spMkLst>
        </pc:spChg>
        <pc:spChg chg="mod">
          <ac:chgData name="OUERHANI Malek SOFRECOM" userId="7ea77c55-5a96-44b5-8cad-8bfee8a797a0" providerId="ADAL" clId="{00C65AD9-4EEB-454B-A5A1-960EEEAF1EBA}" dt="2025-06-13T14:02:06.577" v="157" actId="1038"/>
          <ac:spMkLst>
            <pc:docMk/>
            <pc:sldMk cId="126478247" sldId="271"/>
            <ac:spMk id="11" creationId="{DD6830F4-C8F8-FA75-DB98-16488B9E2DA6}"/>
          </ac:spMkLst>
        </pc:spChg>
        <pc:spChg chg="mod">
          <ac:chgData name="OUERHANI Malek SOFRECOM" userId="7ea77c55-5a96-44b5-8cad-8bfee8a797a0" providerId="ADAL" clId="{00C65AD9-4EEB-454B-A5A1-960EEEAF1EBA}" dt="2025-06-13T14:02:10.277" v="159" actId="1035"/>
          <ac:spMkLst>
            <pc:docMk/>
            <pc:sldMk cId="126478247" sldId="271"/>
            <ac:spMk id="16" creationId="{5E0D8550-7546-CE4F-C006-D6AC175D2D99}"/>
          </ac:spMkLst>
        </pc:spChg>
        <pc:spChg chg="mod">
          <ac:chgData name="OUERHANI Malek SOFRECOM" userId="7ea77c55-5a96-44b5-8cad-8bfee8a797a0" providerId="ADAL" clId="{00C65AD9-4EEB-454B-A5A1-960EEEAF1EBA}" dt="2025-06-13T14:02:10.277" v="159" actId="1035"/>
          <ac:spMkLst>
            <pc:docMk/>
            <pc:sldMk cId="126478247" sldId="271"/>
            <ac:spMk id="17" creationId="{726A4063-15D8-8815-5F6B-85ED464572BA}"/>
          </ac:spMkLst>
        </pc:spChg>
        <pc:spChg chg="mod">
          <ac:chgData name="OUERHANI Malek SOFRECOM" userId="7ea77c55-5a96-44b5-8cad-8bfee8a797a0" providerId="ADAL" clId="{00C65AD9-4EEB-454B-A5A1-960EEEAF1EBA}" dt="2025-06-13T14:01:52.182" v="146" actId="20577"/>
          <ac:spMkLst>
            <pc:docMk/>
            <pc:sldMk cId="126478247" sldId="271"/>
            <ac:spMk id="18" creationId="{DB812D6B-24F6-E433-1EC8-A8DB7B4CDBE4}"/>
          </ac:spMkLst>
        </pc:spChg>
        <pc:spChg chg="mod">
          <ac:chgData name="OUERHANI Malek SOFRECOM" userId="7ea77c55-5a96-44b5-8cad-8bfee8a797a0" providerId="ADAL" clId="{00C65AD9-4EEB-454B-A5A1-960EEEAF1EBA}" dt="2025-06-13T14:01:47.105" v="144" actId="1037"/>
          <ac:spMkLst>
            <pc:docMk/>
            <pc:sldMk cId="126478247" sldId="271"/>
            <ac:spMk id="20" creationId="{0B322BC2-ADF6-578F-C458-28227E2895F0}"/>
          </ac:spMkLst>
        </pc:spChg>
        <pc:picChg chg="del">
          <ac:chgData name="OUERHANI Malek SOFRECOM" userId="7ea77c55-5a96-44b5-8cad-8bfee8a797a0" providerId="ADAL" clId="{00C65AD9-4EEB-454B-A5A1-960EEEAF1EBA}" dt="2025-06-13T13:52:33.854" v="46" actId="478"/>
          <ac:picMkLst>
            <pc:docMk/>
            <pc:sldMk cId="126478247" sldId="271"/>
            <ac:picMk id="4" creationId="{E88F09A4-5173-47C0-6D5E-AD4BA5130941}"/>
          </ac:picMkLst>
        </pc:picChg>
        <pc:picChg chg="add mod ord">
          <ac:chgData name="OUERHANI Malek SOFRECOM" userId="7ea77c55-5a96-44b5-8cad-8bfee8a797a0" providerId="ADAL" clId="{00C65AD9-4EEB-454B-A5A1-960EEEAF1EBA}" dt="2025-06-13T14:03:07.296" v="167" actId="1037"/>
          <ac:picMkLst>
            <pc:docMk/>
            <pc:sldMk cId="126478247" sldId="271"/>
            <ac:picMk id="5" creationId="{52DB5DF3-2BFA-A18E-2526-86A3A17FB673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0:25.610" v="298" actId="20577"/>
        <pc:sldMkLst>
          <pc:docMk/>
          <pc:sldMk cId="1446243137" sldId="273"/>
        </pc:sldMkLst>
        <pc:spChg chg="mod">
          <ac:chgData name="OUERHANI Malek SOFRECOM" userId="7ea77c55-5a96-44b5-8cad-8bfee8a797a0" providerId="ADAL" clId="{00C65AD9-4EEB-454B-A5A1-960EEEAF1EBA}" dt="2025-06-13T14:03:48.204" v="177" actId="20577"/>
          <ac:spMkLst>
            <pc:docMk/>
            <pc:sldMk cId="1446243137" sldId="273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4:02.170" v="180" actId="1076"/>
          <ac:spMkLst>
            <pc:docMk/>
            <pc:sldMk cId="1446243137" sldId="273"/>
            <ac:spMk id="13" creationId="{416C2BCE-63F6-460C-BD7D-FAFB173C6E21}"/>
          </ac:spMkLst>
        </pc:spChg>
        <pc:spChg chg="mod">
          <ac:chgData name="OUERHANI Malek SOFRECOM" userId="7ea77c55-5a96-44b5-8cad-8bfee8a797a0" providerId="ADAL" clId="{00C65AD9-4EEB-454B-A5A1-960EEEAF1EBA}" dt="2025-06-13T14:04:02.170" v="180" actId="1076"/>
          <ac:spMkLst>
            <pc:docMk/>
            <pc:sldMk cId="1446243137" sldId="273"/>
            <ac:spMk id="14" creationId="{A5552880-91C3-4BB6-9880-39B0D5B34E17}"/>
          </ac:spMkLst>
        </pc:spChg>
        <pc:spChg chg="mod">
          <ac:chgData name="OUERHANI Malek SOFRECOM" userId="7ea77c55-5a96-44b5-8cad-8bfee8a797a0" providerId="ADAL" clId="{00C65AD9-4EEB-454B-A5A1-960EEEAF1EBA}" dt="2025-06-13T14:10:25.610" v="298" actId="20577"/>
          <ac:spMkLst>
            <pc:docMk/>
            <pc:sldMk cId="1446243137" sldId="273"/>
            <ac:spMk id="15" creationId="{00000000-0000-0000-0000-000000000000}"/>
          </ac:spMkLst>
        </pc:spChg>
        <pc:picChg chg="add mod ord">
          <ac:chgData name="OUERHANI Malek SOFRECOM" userId="7ea77c55-5a96-44b5-8cad-8bfee8a797a0" providerId="ADAL" clId="{00C65AD9-4EEB-454B-A5A1-960EEEAF1EBA}" dt="2025-06-13T14:05:10.603" v="200" actId="14100"/>
          <ac:picMkLst>
            <pc:docMk/>
            <pc:sldMk cId="1446243137" sldId="273"/>
            <ac:picMk id="5" creationId="{8D0D1B51-B686-C67F-76D3-6774645411A6}"/>
          </ac:picMkLst>
        </pc:picChg>
        <pc:picChg chg="del">
          <ac:chgData name="OUERHANI Malek SOFRECOM" userId="7ea77c55-5a96-44b5-8cad-8bfee8a797a0" providerId="ADAL" clId="{00C65AD9-4EEB-454B-A5A1-960EEEAF1EBA}" dt="2025-06-13T13:55:44.977" v="61" actId="478"/>
          <ac:picMkLst>
            <pc:docMk/>
            <pc:sldMk cId="1446243137" sldId="273"/>
            <ac:picMk id="6" creationId="{8C67F994-6A25-5DF8-123B-CE8FC5350029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00:50.052" v="119" actId="1076"/>
        <pc:sldMkLst>
          <pc:docMk/>
          <pc:sldMk cId="2392763030" sldId="275"/>
        </pc:sldMkLst>
        <pc:spChg chg="mod">
          <ac:chgData name="OUERHANI Malek SOFRECOM" userId="7ea77c55-5a96-44b5-8cad-8bfee8a797a0" providerId="ADAL" clId="{00C65AD9-4EEB-454B-A5A1-960EEEAF1EBA}" dt="2025-06-13T14:00:50.052" v="119" actId="1076"/>
          <ac:spMkLst>
            <pc:docMk/>
            <pc:sldMk cId="2392763030" sldId="275"/>
            <ac:spMk id="16" creationId="{642DF78B-0C67-4C13-D1BF-114571290FB0}"/>
          </ac:spMkLst>
        </pc:spChg>
        <pc:spChg chg="mod">
          <ac:chgData name="OUERHANI Malek SOFRECOM" userId="7ea77c55-5a96-44b5-8cad-8bfee8a797a0" providerId="ADAL" clId="{00C65AD9-4EEB-454B-A5A1-960EEEAF1EBA}" dt="2025-06-13T14:00:41.980" v="115" actId="20577"/>
          <ac:spMkLst>
            <pc:docMk/>
            <pc:sldMk cId="2392763030" sldId="275"/>
            <ac:spMk id="17" creationId="{B99695F9-FE01-E746-32A1-98A91A1A6858}"/>
          </ac:spMkLst>
        </pc:spChg>
        <pc:spChg chg="mod">
          <ac:chgData name="OUERHANI Malek SOFRECOM" userId="7ea77c55-5a96-44b5-8cad-8bfee8a797a0" providerId="ADAL" clId="{00C65AD9-4EEB-454B-A5A1-960EEEAF1EBA}" dt="2025-06-13T14:00:44.960" v="118" actId="20577"/>
          <ac:spMkLst>
            <pc:docMk/>
            <pc:sldMk cId="2392763030" sldId="275"/>
            <ac:spMk id="18" creationId="{29D80EDC-A157-E995-2596-7C4DAC3DC080}"/>
          </ac:spMkLst>
        </pc:spChg>
        <pc:spChg chg="mod">
          <ac:chgData name="OUERHANI Malek SOFRECOM" userId="7ea77c55-5a96-44b5-8cad-8bfee8a797a0" providerId="ADAL" clId="{00C65AD9-4EEB-454B-A5A1-960EEEAF1EBA}" dt="2025-06-13T13:48:48.436" v="30" actId="1076"/>
          <ac:spMkLst>
            <pc:docMk/>
            <pc:sldMk cId="2392763030" sldId="275"/>
            <ac:spMk id="20" creationId="{B97CDC49-36B1-30F9-6B98-CB44299AECFB}"/>
          </ac:spMkLst>
        </pc:spChg>
        <pc:picChg chg="add del">
          <ac:chgData name="OUERHANI Malek SOFRECOM" userId="7ea77c55-5a96-44b5-8cad-8bfee8a797a0" providerId="ADAL" clId="{00C65AD9-4EEB-454B-A5A1-960EEEAF1EBA}" dt="2025-06-13T13:48:05.982" v="18" actId="22"/>
          <ac:picMkLst>
            <pc:docMk/>
            <pc:sldMk cId="2392763030" sldId="275"/>
            <ac:picMk id="3" creationId="{6AB28BEC-47D9-731E-1A7E-CFBA0ADCEE42}"/>
          </ac:picMkLst>
        </pc:picChg>
        <pc:picChg chg="add mod ord">
          <ac:chgData name="OUERHANI Malek SOFRECOM" userId="7ea77c55-5a96-44b5-8cad-8bfee8a797a0" providerId="ADAL" clId="{00C65AD9-4EEB-454B-A5A1-960EEEAF1EBA}" dt="2025-06-13T13:48:34.865" v="25" actId="1076"/>
          <ac:picMkLst>
            <pc:docMk/>
            <pc:sldMk cId="2392763030" sldId="275"/>
            <ac:picMk id="6" creationId="{C2F9AD3A-0090-EB72-56DB-86538BEA7849}"/>
          </ac:picMkLst>
        </pc:picChg>
        <pc:picChg chg="add del ord">
          <ac:chgData name="OUERHANI Malek SOFRECOM" userId="7ea77c55-5a96-44b5-8cad-8bfee8a797a0" providerId="ADAL" clId="{00C65AD9-4EEB-454B-A5A1-960EEEAF1EBA}" dt="2025-06-13T13:48:14.343" v="21" actId="478"/>
          <ac:picMkLst>
            <pc:docMk/>
            <pc:sldMk cId="2392763030" sldId="275"/>
            <ac:picMk id="9" creationId="{2284F5E9-CAFA-20DE-D2ED-3D0497FD90F6}"/>
          </ac:picMkLst>
        </pc:picChg>
        <pc:cxnChg chg="mod">
          <ac:chgData name="OUERHANI Malek SOFRECOM" userId="7ea77c55-5a96-44b5-8cad-8bfee8a797a0" providerId="ADAL" clId="{00C65AD9-4EEB-454B-A5A1-960EEEAF1EBA}" dt="2025-06-13T13:48:43.558" v="29" actId="1038"/>
          <ac:cxnSpMkLst>
            <pc:docMk/>
            <pc:sldMk cId="2392763030" sldId="275"/>
            <ac:cxnSpMk id="19" creationId="{1F7008FE-72E7-0C70-0978-7F1D2C555A5E}"/>
          </ac:cxnSpMkLst>
        </pc:cxnChg>
      </pc:sldChg>
      <pc:sldChg chg="modSp mod">
        <pc:chgData name="OUERHANI Malek SOFRECOM" userId="7ea77c55-5a96-44b5-8cad-8bfee8a797a0" providerId="ADAL" clId="{00C65AD9-4EEB-454B-A5A1-960EEEAF1EBA}" dt="2025-06-13T14:10:10.747" v="296"/>
        <pc:sldMkLst>
          <pc:docMk/>
          <pc:sldMk cId="2041942531" sldId="278"/>
        </pc:sldMkLst>
        <pc:graphicFrameChg chg="mod">
          <ac:chgData name="OUERHANI Malek SOFRECOM" userId="7ea77c55-5a96-44b5-8cad-8bfee8a797a0" providerId="ADAL" clId="{00C65AD9-4EEB-454B-A5A1-960EEEAF1EBA}" dt="2025-06-13T14:10:10.747" v="296"/>
          <ac:graphicFrameMkLst>
            <pc:docMk/>
            <pc:sldMk cId="2041942531" sldId="278"/>
            <ac:graphicFrameMk id="6" creationId="{00000000-0000-0000-0000-000000000000}"/>
          </ac:graphicFrameMkLst>
        </pc:graphicFrameChg>
        <pc:graphicFrameChg chg="mod modGraphic">
          <ac:chgData name="OUERHANI Malek SOFRECOM" userId="7ea77c55-5a96-44b5-8cad-8bfee8a797a0" providerId="ADAL" clId="{00C65AD9-4EEB-454B-A5A1-960EEEAF1EBA}" dt="2025-06-13T13:59:49.332" v="108"/>
          <ac:graphicFrameMkLst>
            <pc:docMk/>
            <pc:sldMk cId="2041942531" sldId="278"/>
            <ac:graphicFrameMk id="9" creationId="{00000000-0000-0000-0000-000000000000}"/>
          </ac:graphicFrameMkLst>
        </pc:graphicFrameChg>
      </pc:sldChg>
      <pc:sldChg chg="addSp delSp modSp mod">
        <pc:chgData name="OUERHANI Malek SOFRECOM" userId="7ea77c55-5a96-44b5-8cad-8bfee8a797a0" providerId="ADAL" clId="{00C65AD9-4EEB-454B-A5A1-960EEEAF1EBA}" dt="2025-06-13T14:10:29.681" v="299" actId="20577"/>
        <pc:sldMkLst>
          <pc:docMk/>
          <pc:sldMk cId="2501792985" sldId="279"/>
        </pc:sldMkLst>
        <pc:spChg chg="mod">
          <ac:chgData name="OUERHANI Malek SOFRECOM" userId="7ea77c55-5a96-44b5-8cad-8bfee8a797a0" providerId="ADAL" clId="{00C65AD9-4EEB-454B-A5A1-960EEEAF1EBA}" dt="2025-06-13T14:04:36.213" v="189" actId="20577"/>
          <ac:spMkLst>
            <pc:docMk/>
            <pc:sldMk cId="2501792985" sldId="279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10:29.681" v="299" actId="20577"/>
          <ac:spMkLst>
            <pc:docMk/>
            <pc:sldMk cId="2501792985" sldId="279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4:12.411" v="182" actId="1076"/>
          <ac:spMkLst>
            <pc:docMk/>
            <pc:sldMk cId="2501792985" sldId="279"/>
            <ac:spMk id="11" creationId="{30E8C2EF-7C74-45EF-9818-486A6C7E5C44}"/>
          </ac:spMkLst>
        </pc:spChg>
        <pc:spChg chg="mod">
          <ac:chgData name="OUERHANI Malek SOFRECOM" userId="7ea77c55-5a96-44b5-8cad-8bfee8a797a0" providerId="ADAL" clId="{00C65AD9-4EEB-454B-A5A1-960EEEAF1EBA}" dt="2025-06-13T14:04:12.411" v="182" actId="1076"/>
          <ac:spMkLst>
            <pc:docMk/>
            <pc:sldMk cId="2501792985" sldId="279"/>
            <ac:spMk id="13" creationId="{36685825-F485-4751-8F2C-35ABF85DA101}"/>
          </ac:spMkLst>
        </pc:spChg>
        <pc:picChg chg="add mod ord">
          <ac:chgData name="OUERHANI Malek SOFRECOM" userId="7ea77c55-5a96-44b5-8cad-8bfee8a797a0" providerId="ADAL" clId="{00C65AD9-4EEB-454B-A5A1-960EEEAF1EBA}" dt="2025-06-13T14:05:17.075" v="204" actId="14100"/>
          <ac:picMkLst>
            <pc:docMk/>
            <pc:sldMk cId="2501792985" sldId="279"/>
            <ac:picMk id="7" creationId="{4DAB77CD-CFCE-743A-29C3-891511E84C2F}"/>
          </ac:picMkLst>
        </pc:picChg>
        <pc:picChg chg="del">
          <ac:chgData name="OUERHANI Malek SOFRECOM" userId="7ea77c55-5a96-44b5-8cad-8bfee8a797a0" providerId="ADAL" clId="{00C65AD9-4EEB-454B-A5A1-960EEEAF1EBA}" dt="2025-06-13T13:56:58.884" v="70" actId="478"/>
          <ac:picMkLst>
            <pc:docMk/>
            <pc:sldMk cId="2501792985" sldId="279"/>
            <ac:picMk id="8" creationId="{FBB7A36A-0093-324F-4160-00DE734EDBD6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1:22.248" v="306" actId="1038"/>
        <pc:sldMkLst>
          <pc:docMk/>
          <pc:sldMk cId="255676778" sldId="293"/>
        </pc:sldMkLst>
        <pc:spChg chg="add mod">
          <ac:chgData name="OUERHANI Malek SOFRECOM" userId="7ea77c55-5a96-44b5-8cad-8bfee8a797a0" providerId="ADAL" clId="{00C65AD9-4EEB-454B-A5A1-960EEEAF1EBA}" dt="2025-06-13T14:11:22.248" v="306" actId="1038"/>
          <ac:spMkLst>
            <pc:docMk/>
            <pc:sldMk cId="255676778" sldId="293"/>
            <ac:spMk id="7" creationId="{E86E926F-5C6B-94CE-F14E-0D617FEEF730}"/>
          </ac:spMkLst>
        </pc:spChg>
        <pc:spChg chg="add mod">
          <ac:chgData name="OUERHANI Malek SOFRECOM" userId="7ea77c55-5a96-44b5-8cad-8bfee8a797a0" providerId="ADAL" clId="{00C65AD9-4EEB-454B-A5A1-960EEEAF1EBA}" dt="2025-06-13T14:11:22.248" v="306" actId="1038"/>
          <ac:spMkLst>
            <pc:docMk/>
            <pc:sldMk cId="255676778" sldId="293"/>
            <ac:spMk id="9" creationId="{3C016D81-5346-2309-08D7-F56F5AAB8792}"/>
          </ac:spMkLst>
        </pc:spChg>
        <pc:spChg chg="add mod">
          <ac:chgData name="OUERHANI Malek SOFRECOM" userId="7ea77c55-5a96-44b5-8cad-8bfee8a797a0" providerId="ADAL" clId="{00C65AD9-4EEB-454B-A5A1-960EEEAF1EBA}" dt="2025-06-13T14:02:37.161" v="163" actId="1037"/>
          <ac:spMkLst>
            <pc:docMk/>
            <pc:sldMk cId="255676778" sldId="293"/>
            <ac:spMk id="10" creationId="{D249287C-3778-EF96-386A-701166ADAEBA}"/>
          </ac:spMkLst>
        </pc:spChg>
        <pc:spChg chg="add mod">
          <ac:chgData name="OUERHANI Malek SOFRECOM" userId="7ea77c55-5a96-44b5-8cad-8bfee8a797a0" providerId="ADAL" clId="{00C65AD9-4EEB-454B-A5A1-960EEEAF1EBA}" dt="2025-06-13T14:02:37.161" v="163" actId="1037"/>
          <ac:spMkLst>
            <pc:docMk/>
            <pc:sldMk cId="255676778" sldId="293"/>
            <ac:spMk id="11" creationId="{B899DEEE-0E98-6E3B-956A-5E8CC344EB44}"/>
          </ac:spMkLst>
        </pc:spChg>
        <pc:spChg chg="add mod">
          <ac:chgData name="OUERHANI Malek SOFRECOM" userId="7ea77c55-5a96-44b5-8cad-8bfee8a797a0" providerId="ADAL" clId="{00C65AD9-4EEB-454B-A5A1-960EEEAF1EBA}" dt="2025-06-13T14:02:37.161" v="163" actId="1037"/>
          <ac:spMkLst>
            <pc:docMk/>
            <pc:sldMk cId="255676778" sldId="293"/>
            <ac:spMk id="12" creationId="{A75E813C-FEF6-CBA2-CCF1-01E02C0F5797}"/>
          </ac:spMkLst>
        </pc:spChg>
        <pc:spChg chg="add mod">
          <ac:chgData name="OUERHANI Malek SOFRECOM" userId="7ea77c55-5a96-44b5-8cad-8bfee8a797a0" providerId="ADAL" clId="{00C65AD9-4EEB-454B-A5A1-960EEEAF1EBA}" dt="2025-06-13T14:02:37.161" v="163" actId="1037"/>
          <ac:spMkLst>
            <pc:docMk/>
            <pc:sldMk cId="255676778" sldId="293"/>
            <ac:spMk id="13" creationId="{42BB9640-A580-20B3-B58D-E872024A8AE9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16" creationId="{1D6B1192-F563-40FE-8548-AEF99F9304EA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17" creationId="{055D0FD1-6DB5-46E3-9980-E42652F82EDF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20" creationId="{C79B5285-A9FA-41ED-9FB1-35FE798B8D1D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22" creationId="{2656CD53-20D4-41AF-9F48-AB6DD618E6C9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23" creationId="{760212E2-BD9E-4ED6-84D7-562B5CEFAD9D}"/>
          </ac:spMkLst>
        </pc:spChg>
        <pc:spChg chg="del">
          <ac:chgData name="OUERHANI Malek SOFRECOM" userId="7ea77c55-5a96-44b5-8cad-8bfee8a797a0" providerId="ADAL" clId="{00C65AD9-4EEB-454B-A5A1-960EEEAF1EBA}" dt="2025-06-13T14:02:26.181" v="160" actId="478"/>
          <ac:spMkLst>
            <pc:docMk/>
            <pc:sldMk cId="255676778" sldId="293"/>
            <ac:spMk id="26" creationId="{5EC4B4D6-7B8A-4656-B13A-1FA059E25DB5}"/>
          </ac:spMkLst>
        </pc:spChg>
        <pc:picChg chg="add mod ord">
          <ac:chgData name="OUERHANI Malek SOFRECOM" userId="7ea77c55-5a96-44b5-8cad-8bfee8a797a0" providerId="ADAL" clId="{00C65AD9-4EEB-454B-A5A1-960EEEAF1EBA}" dt="2025-06-13T14:03:09.894" v="169" actId="1037"/>
          <ac:picMkLst>
            <pc:docMk/>
            <pc:sldMk cId="255676778" sldId="293"/>
            <ac:picMk id="4" creationId="{292CF319-C908-ACCA-B3CE-6037AEB38567}"/>
          </ac:picMkLst>
        </pc:picChg>
        <pc:picChg chg="del">
          <ac:chgData name="OUERHANI Malek SOFRECOM" userId="7ea77c55-5a96-44b5-8cad-8bfee8a797a0" providerId="ADAL" clId="{00C65AD9-4EEB-454B-A5A1-960EEEAF1EBA}" dt="2025-06-13T13:54:15.906" v="56" actId="478"/>
          <ac:picMkLst>
            <pc:docMk/>
            <pc:sldMk cId="255676778" sldId="293"/>
            <ac:picMk id="5" creationId="{F91BD598-D7A6-1D54-FFB4-F32BFDB3E284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0:38.396" v="302" actId="20577"/>
        <pc:sldMkLst>
          <pc:docMk/>
          <pc:sldMk cId="468333220" sldId="294"/>
        </pc:sldMkLst>
        <pc:spChg chg="mod">
          <ac:chgData name="OUERHANI Malek SOFRECOM" userId="7ea77c55-5a96-44b5-8cad-8bfee8a797a0" providerId="ADAL" clId="{00C65AD9-4EEB-454B-A5A1-960EEEAF1EBA}" dt="2025-06-13T14:07:10.949" v="247" actId="1076"/>
          <ac:spMkLst>
            <pc:docMk/>
            <pc:sldMk cId="468333220" sldId="294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10:38.396" v="302" actId="20577"/>
          <ac:spMkLst>
            <pc:docMk/>
            <pc:sldMk cId="468333220" sldId="294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8:53.992" v="271" actId="1076"/>
          <ac:spMkLst>
            <pc:docMk/>
            <pc:sldMk cId="468333220" sldId="294"/>
            <ac:spMk id="17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8:53.992" v="271" actId="1076"/>
          <ac:spMkLst>
            <pc:docMk/>
            <pc:sldMk cId="468333220" sldId="294"/>
            <ac:spMk id="18" creationId="{00000000-0000-0000-0000-000000000000}"/>
          </ac:spMkLst>
        </pc:spChg>
        <pc:picChg chg="add mod ord">
          <ac:chgData name="OUERHANI Malek SOFRECOM" userId="7ea77c55-5a96-44b5-8cad-8bfee8a797a0" providerId="ADAL" clId="{00C65AD9-4EEB-454B-A5A1-960EEEAF1EBA}" dt="2025-06-13T14:08:42.164" v="268" actId="14100"/>
          <ac:picMkLst>
            <pc:docMk/>
            <pc:sldMk cId="468333220" sldId="294"/>
            <ac:picMk id="7" creationId="{3CFB98C4-0841-A3C1-CE32-2AE52F19F3C7}"/>
          </ac:picMkLst>
        </pc:picChg>
        <pc:picChg chg="del">
          <ac:chgData name="OUERHANI Malek SOFRECOM" userId="7ea77c55-5a96-44b5-8cad-8bfee8a797a0" providerId="ADAL" clId="{00C65AD9-4EEB-454B-A5A1-960EEEAF1EBA}" dt="2025-06-13T13:58:58.868" v="90" actId="478"/>
          <ac:picMkLst>
            <pc:docMk/>
            <pc:sldMk cId="468333220" sldId="294"/>
            <ac:picMk id="8" creationId="{478DFFD2-827D-D16F-80F7-D9A4F4DA2933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0:42.689" v="303" actId="20577"/>
        <pc:sldMkLst>
          <pc:docMk/>
          <pc:sldMk cId="89611141" sldId="295"/>
        </pc:sldMkLst>
        <pc:spChg chg="mod">
          <ac:chgData name="OUERHANI Malek SOFRECOM" userId="7ea77c55-5a96-44b5-8cad-8bfee8a797a0" providerId="ADAL" clId="{00C65AD9-4EEB-454B-A5A1-960EEEAF1EBA}" dt="2025-06-13T14:07:52.679" v="256" actId="1076"/>
          <ac:spMkLst>
            <pc:docMk/>
            <pc:sldMk cId="89611141" sldId="295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10:42.689" v="303" actId="20577"/>
          <ac:spMkLst>
            <pc:docMk/>
            <pc:sldMk cId="89611141" sldId="295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9:03.055" v="273" actId="1076"/>
          <ac:spMkLst>
            <pc:docMk/>
            <pc:sldMk cId="89611141" sldId="295"/>
            <ac:spMk id="11" creationId="{B703EDCE-2A5E-4064-88C7-2C6AB7707CDC}"/>
          </ac:spMkLst>
        </pc:spChg>
        <pc:spChg chg="mod">
          <ac:chgData name="OUERHANI Malek SOFRECOM" userId="7ea77c55-5a96-44b5-8cad-8bfee8a797a0" providerId="ADAL" clId="{00C65AD9-4EEB-454B-A5A1-960EEEAF1EBA}" dt="2025-06-13T14:09:03.055" v="273" actId="1076"/>
          <ac:spMkLst>
            <pc:docMk/>
            <pc:sldMk cId="89611141" sldId="295"/>
            <ac:spMk id="12" creationId="{BCBF5F6F-1D93-4011-910D-2B7CF988A699}"/>
          </ac:spMkLst>
        </pc:spChg>
        <pc:picChg chg="del">
          <ac:chgData name="OUERHANI Malek SOFRECOM" userId="7ea77c55-5a96-44b5-8cad-8bfee8a797a0" providerId="ADAL" clId="{00C65AD9-4EEB-454B-A5A1-960EEEAF1EBA}" dt="2025-06-13T13:59:00.930" v="91" actId="478"/>
          <ac:picMkLst>
            <pc:docMk/>
            <pc:sldMk cId="89611141" sldId="295"/>
            <ac:picMk id="7" creationId="{F23B9A90-30F5-E5CE-90AD-E77D9674F406}"/>
          </ac:picMkLst>
        </pc:picChg>
        <pc:picChg chg="add mod ord">
          <ac:chgData name="OUERHANI Malek SOFRECOM" userId="7ea77c55-5a96-44b5-8cad-8bfee8a797a0" providerId="ADAL" clId="{00C65AD9-4EEB-454B-A5A1-960EEEAF1EBA}" dt="2025-06-13T14:08:36.772" v="264" actId="14100"/>
          <ac:picMkLst>
            <pc:docMk/>
            <pc:sldMk cId="89611141" sldId="295"/>
            <ac:picMk id="8" creationId="{CEABAF70-EA7B-EC00-DC1E-FB4A0645F7EE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0:33.824" v="300" actId="20577"/>
        <pc:sldMkLst>
          <pc:docMk/>
          <pc:sldMk cId="3614147204" sldId="298"/>
        </pc:sldMkLst>
        <pc:spChg chg="mod">
          <ac:chgData name="OUERHANI Malek SOFRECOM" userId="7ea77c55-5a96-44b5-8cad-8bfee8a797a0" providerId="ADAL" clId="{00C65AD9-4EEB-454B-A5A1-960EEEAF1EBA}" dt="2025-06-13T14:05:35.887" v="226" actId="1035"/>
          <ac:spMkLst>
            <pc:docMk/>
            <pc:sldMk cId="3614147204" sldId="298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10:33.824" v="300" actId="20577"/>
          <ac:spMkLst>
            <pc:docMk/>
            <pc:sldMk cId="3614147204" sldId="298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5:45.178" v="233" actId="1037"/>
          <ac:spMkLst>
            <pc:docMk/>
            <pc:sldMk cId="3614147204" sldId="298"/>
            <ac:spMk id="11" creationId="{30E8C2EF-7C74-45EF-9818-486A6C7E5C44}"/>
          </ac:spMkLst>
        </pc:spChg>
        <pc:spChg chg="mod">
          <ac:chgData name="OUERHANI Malek SOFRECOM" userId="7ea77c55-5a96-44b5-8cad-8bfee8a797a0" providerId="ADAL" clId="{00C65AD9-4EEB-454B-A5A1-960EEEAF1EBA}" dt="2025-06-13T14:05:45.178" v="233" actId="1037"/>
          <ac:spMkLst>
            <pc:docMk/>
            <pc:sldMk cId="3614147204" sldId="298"/>
            <ac:spMk id="13" creationId="{36685825-F485-4751-8F2C-35ABF85DA101}"/>
          </ac:spMkLst>
        </pc:spChg>
        <pc:picChg chg="del">
          <ac:chgData name="OUERHANI Malek SOFRECOM" userId="7ea77c55-5a96-44b5-8cad-8bfee8a797a0" providerId="ADAL" clId="{00C65AD9-4EEB-454B-A5A1-960EEEAF1EBA}" dt="2025-06-13T13:57:57.753" v="81" actId="478"/>
          <ac:picMkLst>
            <pc:docMk/>
            <pc:sldMk cId="3614147204" sldId="298"/>
            <ac:picMk id="7" creationId="{844D1CE0-F3F8-D256-E953-BCE3E998CDDF}"/>
          </ac:picMkLst>
        </pc:picChg>
        <pc:picChg chg="add mod ord">
          <ac:chgData name="OUERHANI Malek SOFRECOM" userId="7ea77c55-5a96-44b5-8cad-8bfee8a797a0" providerId="ADAL" clId="{00C65AD9-4EEB-454B-A5A1-960EEEAF1EBA}" dt="2025-06-13T14:05:33.112" v="224" actId="1035"/>
          <ac:picMkLst>
            <pc:docMk/>
            <pc:sldMk cId="3614147204" sldId="298"/>
            <ac:picMk id="8" creationId="{18E5EECE-52D5-FC2A-59AA-C2AD82643344}"/>
          </ac:picMkLst>
        </pc:picChg>
      </pc:sldChg>
      <pc:sldChg chg="addSp delSp modSp mod">
        <pc:chgData name="OUERHANI Malek SOFRECOM" userId="7ea77c55-5a96-44b5-8cad-8bfee8a797a0" providerId="ADAL" clId="{00C65AD9-4EEB-454B-A5A1-960EEEAF1EBA}" dt="2025-06-13T14:10:47.326" v="304" actId="20577"/>
        <pc:sldMkLst>
          <pc:docMk/>
          <pc:sldMk cId="167946564" sldId="299"/>
        </pc:sldMkLst>
        <pc:spChg chg="mod">
          <ac:chgData name="OUERHANI Malek SOFRECOM" userId="7ea77c55-5a96-44b5-8cad-8bfee8a797a0" providerId="ADAL" clId="{00C65AD9-4EEB-454B-A5A1-960EEEAF1EBA}" dt="2025-06-13T14:06:23.236" v="240" actId="20577"/>
          <ac:spMkLst>
            <pc:docMk/>
            <pc:sldMk cId="167946564" sldId="299"/>
            <ac:spMk id="3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10:47.326" v="304" actId="20577"/>
          <ac:spMkLst>
            <pc:docMk/>
            <pc:sldMk cId="167946564" sldId="299"/>
            <ac:spMk id="6" creationId="{00000000-0000-0000-0000-000000000000}"/>
          </ac:spMkLst>
        </pc:spChg>
        <pc:spChg chg="mod">
          <ac:chgData name="OUERHANI Malek SOFRECOM" userId="7ea77c55-5a96-44b5-8cad-8bfee8a797a0" providerId="ADAL" clId="{00C65AD9-4EEB-454B-A5A1-960EEEAF1EBA}" dt="2025-06-13T14:09:13.993" v="281" actId="1036"/>
          <ac:spMkLst>
            <pc:docMk/>
            <pc:sldMk cId="167946564" sldId="299"/>
            <ac:spMk id="11" creationId="{B703EDCE-2A5E-4064-88C7-2C6AB7707CDC}"/>
          </ac:spMkLst>
        </pc:spChg>
        <pc:spChg chg="mod">
          <ac:chgData name="OUERHANI Malek SOFRECOM" userId="7ea77c55-5a96-44b5-8cad-8bfee8a797a0" providerId="ADAL" clId="{00C65AD9-4EEB-454B-A5A1-960EEEAF1EBA}" dt="2025-06-13T14:09:13.993" v="281" actId="1036"/>
          <ac:spMkLst>
            <pc:docMk/>
            <pc:sldMk cId="167946564" sldId="299"/>
            <ac:spMk id="12" creationId="{BCBF5F6F-1D93-4011-910D-2B7CF988A699}"/>
          </ac:spMkLst>
        </pc:spChg>
        <pc:picChg chg="del">
          <ac:chgData name="OUERHANI Malek SOFRECOM" userId="7ea77c55-5a96-44b5-8cad-8bfee8a797a0" providerId="ADAL" clId="{00C65AD9-4EEB-454B-A5A1-960EEEAF1EBA}" dt="2025-06-13T13:59:02.505" v="92" actId="478"/>
          <ac:picMkLst>
            <pc:docMk/>
            <pc:sldMk cId="167946564" sldId="299"/>
            <ac:picMk id="7" creationId="{253F8063-93C9-0E60-A4D9-43EE17C6883C}"/>
          </ac:picMkLst>
        </pc:picChg>
        <pc:picChg chg="add mod ord">
          <ac:chgData name="OUERHANI Malek SOFRECOM" userId="7ea77c55-5a96-44b5-8cad-8bfee8a797a0" providerId="ADAL" clId="{00C65AD9-4EEB-454B-A5A1-960EEEAF1EBA}" dt="2025-06-13T14:09:07.681" v="274" actId="167"/>
          <ac:picMkLst>
            <pc:docMk/>
            <pc:sldMk cId="167946564" sldId="299"/>
            <ac:picMk id="8" creationId="{908A5E93-955A-49A9-79F8-4FF33F0202DA}"/>
          </ac:picMkLst>
        </pc:picChg>
      </pc:sldChg>
      <pc:sldChg chg="modSp mod">
        <pc:chgData name="OUERHANI Malek SOFRECOM" userId="7ea77c55-5a96-44b5-8cad-8bfee8a797a0" providerId="ADAL" clId="{00C65AD9-4EEB-454B-A5A1-960EEEAF1EBA}" dt="2025-06-13T14:01:11.844" v="133"/>
        <pc:sldMkLst>
          <pc:docMk/>
          <pc:sldMk cId="2108281758" sldId="303"/>
        </pc:sldMkLst>
        <pc:graphicFrameChg chg="mod modGraphic">
          <ac:chgData name="OUERHANI Malek SOFRECOM" userId="7ea77c55-5a96-44b5-8cad-8bfee8a797a0" providerId="ADAL" clId="{00C65AD9-4EEB-454B-A5A1-960EEEAF1EBA}" dt="2025-06-13T14:01:11.844" v="133"/>
          <ac:graphicFrameMkLst>
            <pc:docMk/>
            <pc:sldMk cId="2108281758" sldId="303"/>
            <ac:graphicFrameMk id="5" creationId="{DC972628-8D06-224D-62CF-C8013E3878F9}"/>
          </ac:graphicFrameMkLst>
        </pc:graphicFrameChg>
      </pc:sldChg>
      <pc:sldChg chg="modSp mod">
        <pc:chgData name="OUERHANI Malek SOFRECOM" userId="7ea77c55-5a96-44b5-8cad-8bfee8a797a0" providerId="ADAL" clId="{00C65AD9-4EEB-454B-A5A1-960EEEAF1EBA}" dt="2025-06-13T13:14:20.670" v="15" actId="20577"/>
        <pc:sldMkLst>
          <pc:docMk/>
          <pc:sldMk cId="3731613439" sldId="304"/>
        </pc:sldMkLst>
        <pc:spChg chg="mod">
          <ac:chgData name="OUERHANI Malek SOFRECOM" userId="7ea77c55-5a96-44b5-8cad-8bfee8a797a0" providerId="ADAL" clId="{00C65AD9-4EEB-454B-A5A1-960EEEAF1EBA}" dt="2025-06-13T13:14:20.670" v="15" actId="20577"/>
          <ac:spMkLst>
            <pc:docMk/>
            <pc:sldMk cId="3731613439" sldId="30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23E56923-103C-4A33-ADA5-7109A34A92DF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Simulation</a:t>
            </a:r>
            <a:br>
              <a:rPr lang="fr-FR" sz="4400" dirty="0"/>
            </a:br>
            <a:r>
              <a:rPr lang="fr-FR" sz="4400" dirty="0" err="1"/>
              <a:t>Cellerity</a:t>
            </a:r>
            <a:br>
              <a:rPr lang="fr-FR" sz="4400" dirty="0"/>
            </a:br>
            <a:r>
              <a:rPr lang="fr-FR" sz="4400" dirty="0"/>
              <a:t>Exposition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0032" y="1923678"/>
            <a:ext cx="3672408" cy="1945009"/>
          </a:xfrm>
        </p:spPr>
        <p:txBody>
          <a:bodyPr/>
          <a:lstStyle/>
          <a:p>
            <a:r>
              <a:rPr lang="fr-FR" u="sng" dirty="0">
                <a:solidFill>
                  <a:schemeClr val="tx1"/>
                </a:solidFill>
              </a:rPr>
              <a:t>Site  : </a:t>
            </a:r>
          </a:p>
          <a:p>
            <a:r>
              <a:rPr lang="fr-FR" b="1" dirty="0"/>
              <a:t>PIERRELAYE_VILLE_00002772W19-20</a:t>
            </a:r>
          </a:p>
          <a:p>
            <a:r>
              <a:rPr lang="fr-FR" u="sng" dirty="0">
                <a:solidFill>
                  <a:schemeClr val="tx1"/>
                </a:solidFill>
              </a:rPr>
              <a:t>Adresse :</a:t>
            </a:r>
            <a:endParaRPr lang="fr-FR" dirty="0"/>
          </a:p>
          <a:p>
            <a:r>
              <a:rPr lang="fr-FR" dirty="0"/>
              <a:t>Rue Émile Zola</a:t>
            </a:r>
          </a:p>
          <a:p>
            <a:r>
              <a:rPr lang="fr-FR" dirty="0"/>
              <a:t>Pierrelaye 95480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643758"/>
            <a:ext cx="1728192" cy="288032"/>
          </a:xfrm>
        </p:spPr>
        <p:txBody>
          <a:bodyPr/>
          <a:lstStyle/>
          <a:p>
            <a:r>
              <a:rPr lang="fr-FR" dirty="0"/>
              <a:t>DOR IDF/DRM/IAP</a:t>
            </a:r>
          </a:p>
        </p:txBody>
      </p:sp>
    </p:spTree>
    <p:extLst>
      <p:ext uri="{BB962C8B-B14F-4D97-AF65-F5344CB8AC3E}">
        <p14:creationId xmlns:p14="http://schemas.microsoft.com/office/powerpoint/2010/main" val="37316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472F0C2-29EF-69A3-1191-48BAFABF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664" y="687746"/>
            <a:ext cx="4283123" cy="408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faisceaux orientables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18547"/>
            <a:ext cx="1265090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90 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24444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9941" y="2009999"/>
            <a:ext cx="1896556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faisceaux orientables dans l’azimut 90°, le niveau maximal calculé est compris entre 0 et 1 V/m. La hauteur correspondante est de 10.50m.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72032" y="2432830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97623" y="2427313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4683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7990490-0923-D324-7CF4-821533B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40" y="627534"/>
            <a:ext cx="4360694" cy="4146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faisceaux orientables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522805"/>
            <a:ext cx="1343638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210 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24444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9941" y="2009999"/>
            <a:ext cx="1896556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faisceaux orientables dans l’azimut 210°, le niveau maximal calculé est compris entre 0 et 1 V/m. La hauteur correspondante est de 10.50m.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B703EDCE-2A5E-4064-88C7-2C6AB7707CDC}"/>
              </a:ext>
            </a:extLst>
          </p:cNvPr>
          <p:cNvSpPr/>
          <p:nvPr/>
        </p:nvSpPr>
        <p:spPr>
          <a:xfrm>
            <a:off x="4042353" y="3020792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BF5F6F-1D93-4011-910D-2B7CF988A699}"/>
              </a:ext>
            </a:extLst>
          </p:cNvPr>
          <p:cNvSpPr txBox="1"/>
          <p:nvPr/>
        </p:nvSpPr>
        <p:spPr>
          <a:xfrm>
            <a:off x="4067944" y="3015275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210°</a:t>
            </a:r>
          </a:p>
        </p:txBody>
      </p:sp>
    </p:spTree>
    <p:extLst>
      <p:ext uri="{BB962C8B-B14F-4D97-AF65-F5344CB8AC3E}">
        <p14:creationId xmlns:p14="http://schemas.microsoft.com/office/powerpoint/2010/main" val="896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AC0D02D-B8A7-69F2-5214-ED7D70CF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81" y="645868"/>
            <a:ext cx="4391740" cy="412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faisceaux orientables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99542"/>
            <a:ext cx="1343638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310 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24444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9941" y="2009999"/>
            <a:ext cx="1896556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faisceaux orientables dans l’azimut 310°, le niveau maximal calculé est compris entre 0 et 1 V/m. La hauteur correspondante est de 10.50m.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B703EDCE-2A5E-4064-88C7-2C6AB7707CDC}"/>
              </a:ext>
            </a:extLst>
          </p:cNvPr>
          <p:cNvSpPr/>
          <p:nvPr/>
        </p:nvSpPr>
        <p:spPr>
          <a:xfrm>
            <a:off x="4042353" y="2145219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BF5F6F-1D93-4011-910D-2B7CF988A699}"/>
              </a:ext>
            </a:extLst>
          </p:cNvPr>
          <p:cNvSpPr txBox="1"/>
          <p:nvPr/>
        </p:nvSpPr>
        <p:spPr>
          <a:xfrm>
            <a:off x="4067944" y="2139702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310°</a:t>
            </a:r>
          </a:p>
        </p:txBody>
      </p:sp>
    </p:spTree>
    <p:extLst>
      <p:ext uri="{BB962C8B-B14F-4D97-AF65-F5344CB8AC3E}">
        <p14:creationId xmlns:p14="http://schemas.microsoft.com/office/powerpoint/2010/main" val="167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7137995" cy="35924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buFont typeface="+mj-lt"/>
              <a:buAutoNum type="alphaLcParenR" startAt="3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Conclusion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1059582"/>
            <a:ext cx="705678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428750" algn="l"/>
              </a:tabLst>
            </a:pPr>
            <a:r>
              <a:rPr lang="fr-FR" sz="1200" dirty="0">
                <a:latin typeface="Calibri"/>
                <a:ea typeface="Calibri"/>
                <a:cs typeface="Times New Roman"/>
              </a:rPr>
              <a:t>Les simulations en espace libre indiquent les niveaux maximums suivants par antenne à faisceau fixe: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73433"/>
              </p:ext>
            </p:extLst>
          </p:nvPr>
        </p:nvGraphicFramePr>
        <p:xfrm>
          <a:off x="1259632" y="1779662"/>
          <a:ext cx="4896544" cy="593979"/>
        </p:xfrm>
        <a:graphic>
          <a:graphicData uri="http://schemas.openxmlformats.org/drawingml/2006/table">
            <a:tbl>
              <a:tblPr firstRow="1" firstCol="1" bandRow="1"/>
              <a:tblGrid>
                <a:gridCol w="133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90°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210 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310 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Niveau maximal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à 2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Hauteur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2639531"/>
            <a:ext cx="705678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428750" algn="l"/>
              </a:tabLst>
            </a:pPr>
            <a:r>
              <a:rPr lang="fr-FR" sz="1200" dirty="0">
                <a:latin typeface="Calibri"/>
                <a:ea typeface="Calibri"/>
                <a:cs typeface="Times New Roman"/>
              </a:rPr>
              <a:t>Les simulations en espace libre indiquent les niveaux maximums suivants par antenne à faisceaux orientables: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50141"/>
              </p:ext>
            </p:extLst>
          </p:nvPr>
        </p:nvGraphicFramePr>
        <p:xfrm>
          <a:off x="1259632" y="3236958"/>
          <a:ext cx="4896544" cy="593979"/>
        </p:xfrm>
        <a:graphic>
          <a:graphicData uri="http://schemas.openxmlformats.org/drawingml/2006/table">
            <a:tbl>
              <a:tblPr firstRow="1" firstCol="1" bandRow="1"/>
              <a:tblGrid>
                <a:gridCol w="133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90°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210 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28750" algn="l"/>
                        </a:tabLst>
                        <a:defRPr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Azimut 310 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Niveau maximal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à 1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à 1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à 1 V/m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Hauteur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28750" algn="l"/>
                        </a:tabLst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28750" algn="l"/>
                        </a:tabLst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28750" algn="l"/>
                        </a:tabLst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10.5m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BA2723-12EB-48C0-0C88-D28DC7F83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23132"/>
            <a:ext cx="5261575" cy="4466819"/>
          </a:xfrm>
          <a:prstGeom prst="rect">
            <a:avLst/>
          </a:prstGeo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23528" y="195486"/>
            <a:ext cx="3384376" cy="227646"/>
          </a:xfrm>
          <a:noFill/>
        </p:spPr>
        <p:txBody>
          <a:bodyPr/>
          <a:lstStyle/>
          <a:p>
            <a:pPr marL="342900" lvl="0" indent="-342900" algn="just" fontAlgn="base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kern="0" spc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/>
                <a:ea typeface="Times New Roman"/>
                <a:cs typeface="Times New Roman"/>
              </a:rPr>
              <a:t>Plan de situation</a:t>
            </a:r>
            <a:endParaRPr lang="fr-FR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2DF78B-0C67-4C13-D1BF-114571290FB0}"/>
              </a:ext>
            </a:extLst>
          </p:cNvPr>
          <p:cNvSpPr txBox="1"/>
          <p:nvPr/>
        </p:nvSpPr>
        <p:spPr>
          <a:xfrm>
            <a:off x="5003303" y="2548819"/>
            <a:ext cx="460062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90°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9695F9-FE01-E746-32A1-98A91A1A6858}"/>
              </a:ext>
            </a:extLst>
          </p:cNvPr>
          <p:cNvSpPr txBox="1"/>
          <p:nvPr/>
        </p:nvSpPr>
        <p:spPr>
          <a:xfrm>
            <a:off x="4068433" y="3003798"/>
            <a:ext cx="40216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210°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D80EDC-A157-E995-2596-7C4DAC3DC080}"/>
              </a:ext>
            </a:extLst>
          </p:cNvPr>
          <p:cNvSpPr txBox="1"/>
          <p:nvPr/>
        </p:nvSpPr>
        <p:spPr>
          <a:xfrm>
            <a:off x="3851920" y="2211710"/>
            <a:ext cx="40216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/>
              <a:t>310°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F7008FE-72E7-0C70-0978-7F1D2C555A5E}"/>
              </a:ext>
            </a:extLst>
          </p:cNvPr>
          <p:cNvCxnSpPr>
            <a:cxnSpLocks/>
          </p:cNvCxnSpPr>
          <p:nvPr/>
        </p:nvCxnSpPr>
        <p:spPr>
          <a:xfrm flipV="1">
            <a:off x="4470597" y="1563058"/>
            <a:ext cx="605459" cy="1041193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97CDC49-36B1-30F9-6B98-CB44299AECFB}"/>
              </a:ext>
            </a:extLst>
          </p:cNvPr>
          <p:cNvSpPr txBox="1"/>
          <p:nvPr/>
        </p:nvSpPr>
        <p:spPr>
          <a:xfrm>
            <a:off x="4930550" y="1845902"/>
            <a:ext cx="460062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100m</a:t>
            </a:r>
          </a:p>
        </p:txBody>
      </p:sp>
    </p:spTree>
    <p:extLst>
      <p:ext uri="{BB962C8B-B14F-4D97-AF65-F5344CB8AC3E}">
        <p14:creationId xmlns:p14="http://schemas.microsoft.com/office/powerpoint/2010/main" val="2392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323528" y="195486"/>
            <a:ext cx="3384376" cy="227646"/>
          </a:xfrm>
          <a:noFill/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b="1" kern="0" dirty="0">
                <a:latin typeface="Calibri"/>
                <a:ea typeface="Times New Roman"/>
                <a:cs typeface="Times New Roman"/>
              </a:rPr>
              <a:t>Etablissements particuliers</a:t>
            </a:r>
            <a:endParaRPr lang="fr-FR" b="1" kern="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92080" y="515714"/>
            <a:ext cx="360040" cy="138499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100m</a:t>
            </a:r>
          </a:p>
        </p:txBody>
      </p:sp>
    </p:spTree>
    <p:extLst>
      <p:ext uri="{BB962C8B-B14F-4D97-AF65-F5344CB8AC3E}">
        <p14:creationId xmlns:p14="http://schemas.microsoft.com/office/powerpoint/2010/main" val="1352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7137995" cy="359246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1400" b="1" kern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Tableau des puissances appliquées :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67B5BBB-B1A1-F780-3F6D-ECDA3D70D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10267"/>
              </p:ext>
            </p:extLst>
          </p:nvPr>
        </p:nvGraphicFramePr>
        <p:xfrm>
          <a:off x="1979712" y="627080"/>
          <a:ext cx="4523376" cy="4333240"/>
        </p:xfrm>
        <a:graphic>
          <a:graphicData uri="http://schemas.openxmlformats.org/drawingml/2006/table">
            <a:tbl>
              <a:tblPr/>
              <a:tblGrid>
                <a:gridCol w="1850139">
                  <a:extLst>
                    <a:ext uri="{9D8B030D-6E8A-4147-A177-3AD203B41FA5}">
                      <a16:colId xmlns:a16="http://schemas.microsoft.com/office/drawing/2014/main" val="2155860823"/>
                    </a:ext>
                  </a:extLst>
                </a:gridCol>
                <a:gridCol w="490241">
                  <a:extLst>
                    <a:ext uri="{9D8B030D-6E8A-4147-A177-3AD203B41FA5}">
                      <a16:colId xmlns:a16="http://schemas.microsoft.com/office/drawing/2014/main" val="2591748432"/>
                    </a:ext>
                  </a:extLst>
                </a:gridCol>
                <a:gridCol w="451777">
                  <a:extLst>
                    <a:ext uri="{9D8B030D-6E8A-4147-A177-3AD203B41FA5}">
                      <a16:colId xmlns:a16="http://schemas.microsoft.com/office/drawing/2014/main" val="1572185171"/>
                    </a:ext>
                  </a:extLst>
                </a:gridCol>
                <a:gridCol w="950169">
                  <a:extLst>
                    <a:ext uri="{9D8B030D-6E8A-4147-A177-3AD203B41FA5}">
                      <a16:colId xmlns:a16="http://schemas.microsoft.com/office/drawing/2014/main" val="3948928288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118612906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67959965"/>
                    </a:ext>
                  </a:extLst>
                </a:gridCol>
              </a:tblGrid>
              <a:tr h="1594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Cellule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Techno 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Azimut 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Puissance (dBm)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TRX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 (WATT)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43875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PIERRELAYE_VILLE_BTS1_G1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47717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PIERRELAYE_VILLE_BTS1_G2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69903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PIERRELAYE_VILLE_BTS1_G3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188766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PIERRELAYE_VILLE_ENB1_E1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377767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PIERRELAYE_VILLE_ENB1_E2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289904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PIERRELAYE_VILLE_ENB1_E3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4367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PIERRELAYE_VILLE_ENB2_F1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10590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PIERRELAYE_VILLE_ENB2_F2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951407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PIERRELAYE_VILLE_ENB2_F3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088868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PIERRELAYE_VILLE_ENB1_H1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049061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PIERRELAYE_VILLE_ENB1_H2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230819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PIERRELAYE_VILLE_ENB1_H3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613606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PIERRELAYE_VILLE_ENB1_V1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217971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PIERRELAYE_VILLE_ENB1_V2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043335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PIERRELAYE_VILLE_ENB1_V3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809183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PIERRELAYE_VILLE_ENB2_Y1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12401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PIERRELAYE_VILLE_ENB2_Y2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594560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PIERRELAYE_VILLE_ENB2_Y3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541765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PIERRELAYE_VILLE_GNB1_T1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NR5G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207411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PIERRELAYE_VILLE_GNB1_T2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NR5G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12946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PIERRELAYE_VILLE_GNB1_T3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NR5G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73340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PIERRELAYE_VILLE_NB1_W19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WCDMA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23373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PIERRELAYE_VILLE_NB1_W29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WCDMA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767813"/>
                  </a:ext>
                </a:extLst>
              </a:tr>
              <a:tr h="159480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PIERRELAYE_VILLE_NB1_W39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WCDMA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46.00 dB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5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2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D28F42-B50D-7C35-08A9-FDECD24C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81" y="779467"/>
            <a:ext cx="4334400" cy="40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Représentation du niveau de champ simulé à 1,5 m par rapport au sol</a:t>
            </a:r>
            <a:b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Antennes à faisceau fixe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272" y="49434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700" i="1" dirty="0">
                <a:latin typeface="Calibri" panose="020F0502020204030204" pitchFamily="34" charset="0"/>
                <a:cs typeface="Calibri" panose="020F0502020204030204" pitchFamily="34" charset="0"/>
              </a:rPr>
              <a:t>Fond de carte (photo aérienne), source : bing. Logiciel de simulation Cellerity, éditeur Orange </a:t>
            </a:r>
            <a:r>
              <a:rPr lang="fr-FR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Labs</a:t>
            </a:r>
            <a:endParaRPr lang="fr-F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88986" y="4058255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20272" y="2127946"/>
            <a:ext cx="2123728" cy="43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À 1,5 m du sol, le niveau maximal calculé est compris entre 0 et 1 V/m.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0A761E6-D606-6A29-0F8F-D9088250F561}"/>
              </a:ext>
            </a:extLst>
          </p:cNvPr>
          <p:cNvSpPr/>
          <p:nvPr/>
        </p:nvSpPr>
        <p:spPr>
          <a:xfrm>
            <a:off x="4788024" y="2937307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6830F4-C8F8-FA75-DB98-16488B9E2DA6}"/>
              </a:ext>
            </a:extLst>
          </p:cNvPr>
          <p:cNvSpPr txBox="1"/>
          <p:nvPr/>
        </p:nvSpPr>
        <p:spPr>
          <a:xfrm>
            <a:off x="4832454" y="2945000"/>
            <a:ext cx="157094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90°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0D8550-7546-CE4F-C006-D6AC175D2D99}"/>
              </a:ext>
            </a:extLst>
          </p:cNvPr>
          <p:cNvSpPr txBox="1"/>
          <p:nvPr/>
        </p:nvSpPr>
        <p:spPr>
          <a:xfrm>
            <a:off x="4097989" y="3011491"/>
            <a:ext cx="214802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210°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26A4063-15D8-8815-5F6B-85ED464572BA}"/>
              </a:ext>
            </a:extLst>
          </p:cNvPr>
          <p:cNvSpPr/>
          <p:nvPr/>
        </p:nvSpPr>
        <p:spPr>
          <a:xfrm>
            <a:off x="4067944" y="3003798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B812D6B-24F6-E433-1EC8-A8DB7B4CDBE4}"/>
              </a:ext>
            </a:extLst>
          </p:cNvPr>
          <p:cNvSpPr txBox="1"/>
          <p:nvPr/>
        </p:nvSpPr>
        <p:spPr>
          <a:xfrm>
            <a:off x="3880363" y="2433251"/>
            <a:ext cx="214802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310°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B322BC2-ADF6-578F-C458-28227E2895F0}"/>
              </a:ext>
            </a:extLst>
          </p:cNvPr>
          <p:cNvSpPr/>
          <p:nvPr/>
        </p:nvSpPr>
        <p:spPr>
          <a:xfrm>
            <a:off x="3851920" y="2427734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E8A8B7-523C-F766-13BC-E8F63DD9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30" y="830010"/>
            <a:ext cx="4302760" cy="40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295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Représentation du niveau de champ simulé à 1,5 m par rapport au sol</a:t>
            </a:r>
            <a:b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Antennes à faisceaux orientables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272" y="49434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700" i="1" dirty="0">
                <a:latin typeface="Calibri" panose="020F0502020204030204" pitchFamily="34" charset="0"/>
                <a:cs typeface="Calibri" panose="020F0502020204030204" pitchFamily="34" charset="0"/>
              </a:rPr>
              <a:t>Fond de carte (photo aérienne), source : bing. Logiciel de simulation Cellerity, éditeur Orange </a:t>
            </a:r>
            <a:r>
              <a:rPr lang="fr-FR" sz="7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Labs</a:t>
            </a:r>
            <a:endParaRPr lang="fr-F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88986" y="4058255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20272" y="2127946"/>
            <a:ext cx="2123728" cy="43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À 1,5 m du sol, le niveau maximal calculé est compris entre 0 et 1 V/m.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86E926F-5C6B-94CE-F14E-0D617FEEF730}"/>
              </a:ext>
            </a:extLst>
          </p:cNvPr>
          <p:cNvSpPr/>
          <p:nvPr/>
        </p:nvSpPr>
        <p:spPr>
          <a:xfrm>
            <a:off x="4932040" y="2643758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016D81-5346-2309-08D7-F56F5AAB8792}"/>
              </a:ext>
            </a:extLst>
          </p:cNvPr>
          <p:cNvSpPr txBox="1"/>
          <p:nvPr/>
        </p:nvSpPr>
        <p:spPr>
          <a:xfrm>
            <a:off x="4976470" y="2651451"/>
            <a:ext cx="157094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90°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49287C-3778-EF96-386A-701166ADAEBA}"/>
              </a:ext>
            </a:extLst>
          </p:cNvPr>
          <p:cNvSpPr txBox="1"/>
          <p:nvPr/>
        </p:nvSpPr>
        <p:spPr>
          <a:xfrm>
            <a:off x="4602045" y="3155507"/>
            <a:ext cx="214802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210°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899DEEE-0E98-6E3B-956A-5E8CC344EB44}"/>
              </a:ext>
            </a:extLst>
          </p:cNvPr>
          <p:cNvSpPr/>
          <p:nvPr/>
        </p:nvSpPr>
        <p:spPr>
          <a:xfrm>
            <a:off x="4572000" y="3147814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75E813C-FEF6-CBA2-CCF1-01E02C0F5797}"/>
              </a:ext>
            </a:extLst>
          </p:cNvPr>
          <p:cNvSpPr txBox="1"/>
          <p:nvPr/>
        </p:nvSpPr>
        <p:spPr>
          <a:xfrm>
            <a:off x="4037518" y="2582784"/>
            <a:ext cx="214802" cy="1231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310°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BB9640-A580-20B3-B58D-E872024A8AE9}"/>
              </a:ext>
            </a:extLst>
          </p:cNvPr>
          <p:cNvSpPr/>
          <p:nvPr/>
        </p:nvSpPr>
        <p:spPr>
          <a:xfrm>
            <a:off x="4009075" y="2577267"/>
            <a:ext cx="274893" cy="138499"/>
          </a:xfrm>
          <a:prstGeom prst="round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967D78E-2EFC-E24B-01F1-F446AB7F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47109"/>
            <a:ext cx="4556613" cy="394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 fixe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99542"/>
            <a:ext cx="1265090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90 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36296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9941" y="2009999"/>
            <a:ext cx="189655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 fixe dans l’azimut 90°, le niveau maximal calculé est compris entre 1 et 2V/m. La hauteur correspondante est de 10.50m.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à coins arrondis 9">
            <a:extLst>
              <a:ext uri="{FF2B5EF4-FFF2-40B4-BE49-F238E27FC236}">
                <a16:creationId xmlns:a16="http://schemas.microsoft.com/office/drawing/2014/main" id="{416C2BCE-63F6-460C-BD7D-FAFB173C6E21}"/>
              </a:ext>
            </a:extLst>
          </p:cNvPr>
          <p:cNvSpPr/>
          <p:nvPr/>
        </p:nvSpPr>
        <p:spPr>
          <a:xfrm>
            <a:off x="4884937" y="2643758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552880-91C3-4BB6-9880-39B0D5B34E17}"/>
              </a:ext>
            </a:extLst>
          </p:cNvPr>
          <p:cNvSpPr txBox="1"/>
          <p:nvPr/>
        </p:nvSpPr>
        <p:spPr>
          <a:xfrm>
            <a:off x="4932040" y="2643758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90°</a:t>
            </a:r>
          </a:p>
        </p:txBody>
      </p:sp>
    </p:spTree>
    <p:extLst>
      <p:ext uri="{BB962C8B-B14F-4D97-AF65-F5344CB8AC3E}">
        <p14:creationId xmlns:p14="http://schemas.microsoft.com/office/powerpoint/2010/main" val="14462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0F1956A-5DEF-4CA5-556A-BEAC1895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18317"/>
            <a:ext cx="4601197" cy="401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 fixe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99542"/>
            <a:ext cx="1308371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210°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24444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9941" y="2009999"/>
            <a:ext cx="189655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 fixe dans l’azimut 210°, le niveau maximal calculé est compris entre 1 et 2V/m. La hauteur correspondante est de 10.5m.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30E8C2EF-7C74-45EF-9818-486A6C7E5C44}"/>
              </a:ext>
            </a:extLst>
          </p:cNvPr>
          <p:cNvSpPr/>
          <p:nvPr/>
        </p:nvSpPr>
        <p:spPr>
          <a:xfrm>
            <a:off x="4271516" y="3081323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685825-F485-4751-8F2C-35ABF85DA101}"/>
              </a:ext>
            </a:extLst>
          </p:cNvPr>
          <p:cNvSpPr txBox="1"/>
          <p:nvPr/>
        </p:nvSpPr>
        <p:spPr>
          <a:xfrm>
            <a:off x="4297107" y="3075806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210°</a:t>
            </a:r>
          </a:p>
        </p:txBody>
      </p:sp>
    </p:spTree>
    <p:extLst>
      <p:ext uri="{BB962C8B-B14F-4D97-AF65-F5344CB8AC3E}">
        <p14:creationId xmlns:p14="http://schemas.microsoft.com/office/powerpoint/2010/main" val="25017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F27B17-D3DD-ACAC-1C1D-D8B5FD307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22" y="644030"/>
            <a:ext cx="4555971" cy="4143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6461268" cy="359246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fr-FR" sz="1400" b="1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Simulations à différentes hauteurs – antennes à faisceau fixe</a:t>
            </a:r>
            <a:endParaRPr lang="fr-FR" sz="1400" b="1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55526"/>
            <a:ext cx="1343638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fr-FR" sz="1200" b="1" dirty="0">
                <a:latin typeface="Calibri"/>
                <a:ea typeface="Calibri"/>
                <a:cs typeface="Times New Roman"/>
              </a:rPr>
              <a:t>Azimut 310 °</a:t>
            </a:r>
            <a:endParaRPr lang="fr-FR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22" r="22608" b="3628"/>
          <a:stretch/>
        </p:blipFill>
        <p:spPr bwMode="auto">
          <a:xfrm>
            <a:off x="7224444" y="4134832"/>
            <a:ext cx="1027430" cy="885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39941" y="2009999"/>
            <a:ext cx="1896556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latin typeface="Calibri"/>
                <a:ea typeface="Calibri"/>
                <a:cs typeface="Times New Roman"/>
              </a:rPr>
              <a:t>Pour l’antenne à faisceau fixe dans l’azimut 310°, le niveau maximal calculé est compris entre 1 et 2V/m. La hauteur correspondante est de 10.50m.</a:t>
            </a:r>
            <a:endParaRPr lang="fr-FR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à coins arrondis 11">
            <a:extLst>
              <a:ext uri="{FF2B5EF4-FFF2-40B4-BE49-F238E27FC236}">
                <a16:creationId xmlns:a16="http://schemas.microsoft.com/office/drawing/2014/main" id="{30E8C2EF-7C74-45EF-9818-486A6C7E5C44}"/>
              </a:ext>
            </a:extLst>
          </p:cNvPr>
          <p:cNvSpPr/>
          <p:nvPr/>
        </p:nvSpPr>
        <p:spPr>
          <a:xfrm>
            <a:off x="3970345" y="2217227"/>
            <a:ext cx="300484" cy="138499"/>
          </a:xfrm>
          <a:prstGeom prst="roundRect">
            <a:avLst/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685825-F485-4751-8F2C-35ABF85DA101}"/>
              </a:ext>
            </a:extLst>
          </p:cNvPr>
          <p:cNvSpPr txBox="1"/>
          <p:nvPr/>
        </p:nvSpPr>
        <p:spPr>
          <a:xfrm>
            <a:off x="3995936" y="2211710"/>
            <a:ext cx="274893" cy="138499"/>
          </a:xfrm>
          <a:prstGeom prst="rect">
            <a:avLst/>
          </a:prstGeom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310°</a:t>
            </a:r>
          </a:p>
        </p:txBody>
      </p:sp>
    </p:spTree>
    <p:extLst>
      <p:ext uri="{BB962C8B-B14F-4D97-AF65-F5344CB8AC3E}">
        <p14:creationId xmlns:p14="http://schemas.microsoft.com/office/powerpoint/2010/main" val="36141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6c818a6-e1a0-4a6e-a969-20d857c5dc62}" enabled="1" method="Standard" siteId="{90c7a20a-f34b-40bf-bc48-b9253b6f5d20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2448</TotalTime>
  <Words>855</Words>
  <Application>Microsoft Office PowerPoint</Application>
  <PresentationFormat>Affichage à l'écran (16:9)</PresentationFormat>
  <Paragraphs>229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 55 Roman</vt:lpstr>
      <vt:lpstr>Helvetica 75</vt:lpstr>
      <vt:lpstr>Helvetica 75 Bold</vt:lpstr>
      <vt:lpstr>Wingdings</vt:lpstr>
      <vt:lpstr>blank</vt:lpstr>
      <vt:lpstr>Simulation Cellerity Exposition </vt:lpstr>
      <vt:lpstr>Présentation PowerPoint</vt:lpstr>
      <vt:lpstr>Présentation PowerPoint</vt:lpstr>
      <vt:lpstr>Tableau des puissances appliquées :</vt:lpstr>
      <vt:lpstr>Représentation du niveau de champ simulé à 1,5 m par rapport au sol Antennes à faisceau fixe</vt:lpstr>
      <vt:lpstr>Représentation du niveau de champ simulé à 1,5 m par rapport au sol Antennes à faisceaux orientables</vt:lpstr>
      <vt:lpstr>Simulations à différentes hauteurs – antennes à faisceau fixe</vt:lpstr>
      <vt:lpstr>Simulations à différentes hauteurs – antennes à faisceau fixe</vt:lpstr>
      <vt:lpstr>Simulations à différentes hauteurs – antennes à faisceau fixe</vt:lpstr>
      <vt:lpstr>Simulations à différentes hauteurs – antennes à faisceaux orientables</vt:lpstr>
      <vt:lpstr>Simulations à différentes hauteurs – antennes à faisceaux orientables</vt:lpstr>
      <vt:lpstr>Simulations à différentes hauteurs – antennes à faisceaux orientables</vt:lpstr>
      <vt:lpstr>Conclusion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Cellerity Exposition</dc:title>
  <dc:creator>Cyril Feillet</dc:creator>
  <cp:lastModifiedBy>OUERHANI Malek SOFRECOM</cp:lastModifiedBy>
  <cp:revision>205</cp:revision>
  <dcterms:created xsi:type="dcterms:W3CDTF">2019-06-18T16:23:14Z</dcterms:created>
  <dcterms:modified xsi:type="dcterms:W3CDTF">2025-06-16T14:36:57Z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e6c818a6-e1a0-4a6e-a969-20d857c5dc62_Enabled">
    <vt:lpwstr>true</vt:lpwstr>
  </property>
  <property fmtid="{D5CDD505-2E9C-101B-9397-08002B2CF9AE}" pid="4" name="MSIP_Label_e6c818a6-e1a0-4a6e-a969-20d857c5dc62_SetDate">
    <vt:lpwstr>2022-10-27T09:35:38Z</vt:lpwstr>
  </property>
  <property fmtid="{D5CDD505-2E9C-101B-9397-08002B2CF9AE}" pid="5" name="MSIP_Label_e6c818a6-e1a0-4a6e-a969-20d857c5dc62_Method">
    <vt:lpwstr>Standard</vt:lpwstr>
  </property>
  <property fmtid="{D5CDD505-2E9C-101B-9397-08002B2CF9AE}" pid="6" name="MSIP_Label_e6c818a6-e1a0-4a6e-a969-20d857c5dc62_Name">
    <vt:lpwstr>Orange_restricted_internal.2</vt:lpwstr>
  </property>
  <property fmtid="{D5CDD505-2E9C-101B-9397-08002B2CF9AE}" pid="7" name="MSIP_Label_e6c818a6-e1a0-4a6e-a969-20d857c5dc62_SiteId">
    <vt:lpwstr>90c7a20a-f34b-40bf-bc48-b9253b6f5d20</vt:lpwstr>
  </property>
  <property fmtid="{D5CDD505-2E9C-101B-9397-08002B2CF9AE}" pid="8" name="MSIP_Label_e6c818a6-e1a0-4a6e-a969-20d857c5dc62_ActionId">
    <vt:lpwstr>7689d072-04ce-4288-8ca9-a3018fbb7d98</vt:lpwstr>
  </property>
  <property fmtid="{D5CDD505-2E9C-101B-9397-08002B2CF9AE}" pid="9" name="MSIP_Label_e6c818a6-e1a0-4a6e-a969-20d857c5dc62_ContentBits">
    <vt:lpwstr>2</vt:lpwstr>
  </property>
</Properties>
</file>